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6" r:id="rId2"/>
    <p:sldId id="269" r:id="rId3"/>
    <p:sldId id="402" r:id="rId4"/>
    <p:sldId id="405" r:id="rId5"/>
    <p:sldId id="425" r:id="rId6"/>
    <p:sldId id="403" r:id="rId7"/>
    <p:sldId id="423" r:id="rId8"/>
    <p:sldId id="404" r:id="rId9"/>
    <p:sldId id="424" r:id="rId10"/>
    <p:sldId id="407" r:id="rId11"/>
    <p:sldId id="426" r:id="rId12"/>
    <p:sldId id="406" r:id="rId13"/>
    <p:sldId id="427" r:id="rId14"/>
    <p:sldId id="408" r:id="rId15"/>
    <p:sldId id="428" r:id="rId16"/>
    <p:sldId id="409" r:id="rId17"/>
    <p:sldId id="429" r:id="rId18"/>
    <p:sldId id="410" r:id="rId19"/>
    <p:sldId id="430" r:id="rId20"/>
    <p:sldId id="411" r:id="rId21"/>
    <p:sldId id="431" r:id="rId22"/>
    <p:sldId id="412" r:id="rId23"/>
    <p:sldId id="432" r:id="rId24"/>
    <p:sldId id="413" r:id="rId25"/>
    <p:sldId id="434" r:id="rId26"/>
    <p:sldId id="414" r:id="rId27"/>
    <p:sldId id="433" r:id="rId28"/>
    <p:sldId id="415" r:id="rId29"/>
    <p:sldId id="435" r:id="rId30"/>
    <p:sldId id="416" r:id="rId31"/>
    <p:sldId id="436" r:id="rId32"/>
    <p:sldId id="417" r:id="rId33"/>
    <p:sldId id="437" r:id="rId34"/>
    <p:sldId id="418" r:id="rId35"/>
    <p:sldId id="438" r:id="rId36"/>
    <p:sldId id="419" r:id="rId37"/>
    <p:sldId id="439" r:id="rId38"/>
    <p:sldId id="420" r:id="rId39"/>
    <p:sldId id="440" r:id="rId40"/>
    <p:sldId id="421" r:id="rId41"/>
    <p:sldId id="441" r:id="rId42"/>
    <p:sldId id="357" r:id="rId43"/>
    <p:sldId id="358" r:id="rId44"/>
    <p:sldId id="359" r:id="rId45"/>
    <p:sldId id="360" r:id="rId46"/>
    <p:sldId id="361" r:id="rId47"/>
    <p:sldId id="363" r:id="rId48"/>
    <p:sldId id="362" r:id="rId49"/>
    <p:sldId id="364" r:id="rId50"/>
    <p:sldId id="365" r:id="rId51"/>
    <p:sldId id="366" r:id="rId52"/>
    <p:sldId id="367" r:id="rId53"/>
    <p:sldId id="368" r:id="rId54"/>
    <p:sldId id="369" r:id="rId55"/>
    <p:sldId id="370" r:id="rId56"/>
    <p:sldId id="371" r:id="rId57"/>
    <p:sldId id="372" r:id="rId58"/>
    <p:sldId id="373" r:id="rId59"/>
    <p:sldId id="382" r:id="rId60"/>
    <p:sldId id="383" r:id="rId61"/>
    <p:sldId id="374" r:id="rId62"/>
    <p:sldId id="375" r:id="rId63"/>
    <p:sldId id="376" r:id="rId64"/>
    <p:sldId id="377" r:id="rId65"/>
    <p:sldId id="378" r:id="rId66"/>
    <p:sldId id="379" r:id="rId67"/>
    <p:sldId id="380" r:id="rId68"/>
    <p:sldId id="381" r:id="rId69"/>
    <p:sldId id="385" r:id="rId70"/>
    <p:sldId id="384" r:id="rId71"/>
    <p:sldId id="386" r:id="rId72"/>
    <p:sldId id="387" r:id="rId73"/>
    <p:sldId id="388" r:id="rId74"/>
    <p:sldId id="389" r:id="rId75"/>
    <p:sldId id="390" r:id="rId76"/>
    <p:sldId id="391" r:id="rId77"/>
    <p:sldId id="392" r:id="rId78"/>
    <p:sldId id="393" r:id="rId79"/>
    <p:sldId id="396" r:id="rId80"/>
    <p:sldId id="394" r:id="rId81"/>
    <p:sldId id="395" r:id="rId82"/>
    <p:sldId id="397" r:id="rId83"/>
    <p:sldId id="398" r:id="rId84"/>
    <p:sldId id="399" r:id="rId85"/>
    <p:sldId id="400" r:id="rId86"/>
    <p:sldId id="401" r:id="rId87"/>
    <p:sldId id="443" r:id="rId88"/>
    <p:sldId id="442" r:id="rId89"/>
    <p:sldId id="324" r:id="rId90"/>
    <p:sldId id="325" r:id="rId91"/>
    <p:sldId id="326" r:id="rId92"/>
    <p:sldId id="327" r:id="rId93"/>
    <p:sldId id="328" r:id="rId94"/>
    <p:sldId id="329" r:id="rId95"/>
    <p:sldId id="330" r:id="rId96"/>
    <p:sldId id="331" r:id="rId97"/>
    <p:sldId id="332" r:id="rId98"/>
    <p:sldId id="333" r:id="rId99"/>
    <p:sldId id="334" r:id="rId100"/>
    <p:sldId id="335" r:id="rId101"/>
    <p:sldId id="336" r:id="rId102"/>
    <p:sldId id="337" r:id="rId103"/>
    <p:sldId id="338" r:id="rId104"/>
    <p:sldId id="340" r:id="rId105"/>
    <p:sldId id="341" r:id="rId106"/>
    <p:sldId id="339" r:id="rId107"/>
    <p:sldId id="342" r:id="rId108"/>
    <p:sldId id="345" r:id="rId109"/>
    <p:sldId id="346" r:id="rId110"/>
    <p:sldId id="343" r:id="rId111"/>
    <p:sldId id="344" r:id="rId112"/>
    <p:sldId id="347" r:id="rId113"/>
    <p:sldId id="348" r:id="rId114"/>
    <p:sldId id="349" r:id="rId115"/>
    <p:sldId id="350" r:id="rId116"/>
    <p:sldId id="351" r:id="rId117"/>
    <p:sldId id="352" r:id="rId118"/>
    <p:sldId id="353" r:id="rId119"/>
    <p:sldId id="354" r:id="rId120"/>
    <p:sldId id="297" r:id="rId121"/>
    <p:sldId id="298" r:id="rId122"/>
    <p:sldId id="299" r:id="rId123"/>
    <p:sldId id="300" r:id="rId124"/>
    <p:sldId id="301" r:id="rId125"/>
    <p:sldId id="302" r:id="rId126"/>
    <p:sldId id="303" r:id="rId127"/>
    <p:sldId id="304" r:id="rId128"/>
    <p:sldId id="305" r:id="rId129"/>
    <p:sldId id="306" r:id="rId130"/>
    <p:sldId id="307" r:id="rId131"/>
    <p:sldId id="308" r:id="rId132"/>
    <p:sldId id="309" r:id="rId133"/>
    <p:sldId id="310" r:id="rId134"/>
    <p:sldId id="311" r:id="rId135"/>
    <p:sldId id="312" r:id="rId136"/>
    <p:sldId id="313" r:id="rId137"/>
    <p:sldId id="314" r:id="rId138"/>
    <p:sldId id="315" r:id="rId139"/>
    <p:sldId id="316" r:id="rId140"/>
    <p:sldId id="317" r:id="rId141"/>
    <p:sldId id="318" r:id="rId142"/>
    <p:sldId id="319" r:id="rId143"/>
    <p:sldId id="320" r:id="rId144"/>
    <p:sldId id="321" r:id="rId145"/>
    <p:sldId id="322" r:id="rId146"/>
    <p:sldId id="323" r:id="rId147"/>
    <p:sldId id="277" r:id="rId148"/>
    <p:sldId id="278" r:id="rId149"/>
    <p:sldId id="279" r:id="rId150"/>
    <p:sldId id="280" r:id="rId151"/>
    <p:sldId id="281" r:id="rId152"/>
    <p:sldId id="282" r:id="rId153"/>
    <p:sldId id="283" r:id="rId154"/>
    <p:sldId id="284" r:id="rId155"/>
    <p:sldId id="285" r:id="rId156"/>
    <p:sldId id="286" r:id="rId157"/>
    <p:sldId id="287" r:id="rId158"/>
    <p:sldId id="288" r:id="rId159"/>
    <p:sldId id="289" r:id="rId160"/>
    <p:sldId id="290" r:id="rId161"/>
    <p:sldId id="291" r:id="rId162"/>
    <p:sldId id="292" r:id="rId163"/>
    <p:sldId id="293" r:id="rId164"/>
    <p:sldId id="294" r:id="rId165"/>
    <p:sldId id="295" r:id="rId166"/>
    <p:sldId id="256" r:id="rId167"/>
    <p:sldId id="268" r:id="rId168"/>
    <p:sldId id="276" r:id="rId169"/>
    <p:sldId id="267" r:id="rId170"/>
    <p:sldId id="271" r:id="rId171"/>
    <p:sldId id="266" r:id="rId172"/>
    <p:sldId id="272" r:id="rId173"/>
    <p:sldId id="265" r:id="rId174"/>
    <p:sldId id="273" r:id="rId175"/>
    <p:sldId id="264" r:id="rId176"/>
    <p:sldId id="274" r:id="rId177"/>
    <p:sldId id="263" r:id="rId178"/>
    <p:sldId id="275" r:id="rId179"/>
    <p:sldId id="444" r:id="rId18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4317CA-9C71-406F-BF0F-BF47BD2A8754}" v="917" dt="2024-02-09T13:43:04.5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30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184" y="41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presProps" Target="presProps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viewProps" Target="viewProps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theme" Target="theme/theme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tableStyles" Target="tableStyles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microsoft.com/office/2015/10/relationships/revisionInfo" Target="revisionInfo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" Type="http://schemas.openxmlformats.org/officeDocument/2006/relationships/slideMaster" Target="slideMasters/slideMaster1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tte Warburton" userId="3e27661f259abf4c" providerId="LiveId" clId="{604317CA-9C71-406F-BF0F-BF47BD2A8754}"/>
    <pc:docChg chg="undo custSel addSld delSld modSld sldOrd">
      <pc:chgData name="Janette Warburton" userId="3e27661f259abf4c" providerId="LiveId" clId="{604317CA-9C71-406F-BF0F-BF47BD2A8754}" dt="2024-02-09T13:44:08.628" v="1341" actId="34135"/>
      <pc:docMkLst>
        <pc:docMk/>
      </pc:docMkLst>
      <pc:sldChg chg="setBg">
        <pc:chgData name="Janette Warburton" userId="3e27661f259abf4c" providerId="LiveId" clId="{604317CA-9C71-406F-BF0F-BF47BD2A8754}" dt="2024-02-09T11:07:00.019" v="384"/>
        <pc:sldMkLst>
          <pc:docMk/>
          <pc:sldMk cId="3164857137" sldId="256"/>
        </pc:sldMkLst>
      </pc:sldChg>
      <pc:sldChg chg="addSp delSp modSp mod setBg">
        <pc:chgData name="Janette Warburton" userId="3e27661f259abf4c" providerId="LiveId" clId="{604317CA-9C71-406F-BF0F-BF47BD2A8754}" dt="2024-02-09T13:41:18.824" v="1322"/>
        <pc:sldMkLst>
          <pc:docMk/>
          <pc:sldMk cId="639559439" sldId="263"/>
        </pc:sldMkLst>
        <pc:spChg chg="add del mod">
          <ac:chgData name="Janette Warburton" userId="3e27661f259abf4c" providerId="LiveId" clId="{604317CA-9C71-406F-BF0F-BF47BD2A8754}" dt="2024-02-09T13:40:48.667" v="1316" actId="478"/>
          <ac:spMkLst>
            <pc:docMk/>
            <pc:sldMk cId="639559439" sldId="263"/>
            <ac:spMk id="4" creationId="{8D14D0ED-445C-F169-E1DA-B30192E2AC11}"/>
          </ac:spMkLst>
        </pc:spChg>
        <pc:spChg chg="add del mod">
          <ac:chgData name="Janette Warburton" userId="3e27661f259abf4c" providerId="LiveId" clId="{604317CA-9C71-406F-BF0F-BF47BD2A8754}" dt="2024-02-09T13:40:48.667" v="1316" actId="478"/>
          <ac:spMkLst>
            <pc:docMk/>
            <pc:sldMk cId="639559439" sldId="263"/>
            <ac:spMk id="5" creationId="{46A9C918-9C96-DC63-4C4B-AA40DB887A64}"/>
          </ac:spMkLst>
        </pc:spChg>
        <pc:spChg chg="add mod">
          <ac:chgData name="Janette Warburton" userId="3e27661f259abf4c" providerId="LiveId" clId="{604317CA-9C71-406F-BF0F-BF47BD2A8754}" dt="2024-02-09T13:40:54.616" v="1318" actId="14100"/>
          <ac:spMkLst>
            <pc:docMk/>
            <pc:sldMk cId="639559439" sldId="263"/>
            <ac:spMk id="6" creationId="{3E6A4E7B-D7B5-AA86-63AB-37E0EF76A1EA}"/>
          </ac:spMkLst>
        </pc:spChg>
        <pc:spChg chg="add mod">
          <ac:chgData name="Janette Warburton" userId="3e27661f259abf4c" providerId="LiveId" clId="{604317CA-9C71-406F-BF0F-BF47BD2A8754}" dt="2024-02-09T13:41:18.824" v="1322"/>
          <ac:spMkLst>
            <pc:docMk/>
            <pc:sldMk cId="639559439" sldId="263"/>
            <ac:spMk id="7" creationId="{3B9CD990-9754-4BEA-CF9D-B4AB4F47CC2A}"/>
          </ac:spMkLst>
        </pc:spChg>
      </pc:sldChg>
      <pc:sldChg chg="addSp modSp mod setBg">
        <pc:chgData name="Janette Warburton" userId="3e27661f259abf4c" providerId="LiveId" clId="{604317CA-9C71-406F-BF0F-BF47BD2A8754}" dt="2024-02-09T13:40:37.909" v="1313"/>
        <pc:sldMkLst>
          <pc:docMk/>
          <pc:sldMk cId="1095663045" sldId="264"/>
        </pc:sldMkLst>
        <pc:spChg chg="add mod">
          <ac:chgData name="Janette Warburton" userId="3e27661f259abf4c" providerId="LiveId" clId="{604317CA-9C71-406F-BF0F-BF47BD2A8754}" dt="2024-02-09T13:39:46.187" v="1305"/>
          <ac:spMkLst>
            <pc:docMk/>
            <pc:sldMk cId="1095663045" sldId="264"/>
            <ac:spMk id="4" creationId="{70799924-A17F-54C4-50DE-B20AB57FB064}"/>
          </ac:spMkLst>
        </pc:spChg>
        <pc:spChg chg="add mod">
          <ac:chgData name="Janette Warburton" userId="3e27661f259abf4c" providerId="LiveId" clId="{604317CA-9C71-406F-BF0F-BF47BD2A8754}" dt="2024-02-09T13:40:07.750" v="1309"/>
          <ac:spMkLst>
            <pc:docMk/>
            <pc:sldMk cId="1095663045" sldId="264"/>
            <ac:spMk id="5" creationId="{54CD4078-EA5D-AEB3-DD59-A86A9DEFF335}"/>
          </ac:spMkLst>
        </pc:spChg>
        <pc:spChg chg="add mod">
          <ac:chgData name="Janette Warburton" userId="3e27661f259abf4c" providerId="LiveId" clId="{604317CA-9C71-406F-BF0F-BF47BD2A8754}" dt="2024-02-09T13:40:37.909" v="1313"/>
          <ac:spMkLst>
            <pc:docMk/>
            <pc:sldMk cId="1095663045" sldId="264"/>
            <ac:spMk id="6" creationId="{B4F9CAF3-4A38-0F8D-E834-563CD712D775}"/>
          </ac:spMkLst>
        </pc:spChg>
      </pc:sldChg>
      <pc:sldChg chg="addSp delSp modSp mod setBg">
        <pc:chgData name="Janette Warburton" userId="3e27661f259abf4c" providerId="LiveId" clId="{604317CA-9C71-406F-BF0F-BF47BD2A8754}" dt="2024-02-09T13:39:22.644" v="1301"/>
        <pc:sldMkLst>
          <pc:docMk/>
          <pc:sldMk cId="662867008" sldId="265"/>
        </pc:sldMkLst>
        <pc:spChg chg="add mod">
          <ac:chgData name="Janette Warburton" userId="3e27661f259abf4c" providerId="LiveId" clId="{604317CA-9C71-406F-BF0F-BF47BD2A8754}" dt="2024-02-09T13:39:22.644" v="1301"/>
          <ac:spMkLst>
            <pc:docMk/>
            <pc:sldMk cId="662867008" sldId="265"/>
            <ac:spMk id="4" creationId="{0EF6AF22-9F84-A2F3-5DD1-D783B6D414B7}"/>
          </ac:spMkLst>
        </pc:spChg>
        <pc:spChg chg="add del mod">
          <ac:chgData name="Janette Warburton" userId="3e27661f259abf4c" providerId="LiveId" clId="{604317CA-9C71-406F-BF0F-BF47BD2A8754}" dt="2024-02-09T13:39:07.653" v="1299" actId="478"/>
          <ac:spMkLst>
            <pc:docMk/>
            <pc:sldMk cId="662867008" sldId="265"/>
            <ac:spMk id="5" creationId="{CC485003-ED76-A916-53D7-F37DDE2A68FD}"/>
          </ac:spMkLst>
        </pc:spChg>
      </pc:sldChg>
      <pc:sldChg chg="addSp modSp mod setBg">
        <pc:chgData name="Janette Warburton" userId="3e27661f259abf4c" providerId="LiveId" clId="{604317CA-9C71-406F-BF0F-BF47BD2A8754}" dt="2024-02-09T13:38:46.043" v="1296"/>
        <pc:sldMkLst>
          <pc:docMk/>
          <pc:sldMk cId="554139685" sldId="266"/>
        </pc:sldMkLst>
        <pc:spChg chg="add mod">
          <ac:chgData name="Janette Warburton" userId="3e27661f259abf4c" providerId="LiveId" clId="{604317CA-9C71-406F-BF0F-BF47BD2A8754}" dt="2024-02-09T13:38:15.706" v="1291"/>
          <ac:spMkLst>
            <pc:docMk/>
            <pc:sldMk cId="554139685" sldId="266"/>
            <ac:spMk id="4" creationId="{4A9DB0DF-2114-45AF-DC8C-399C4CF5DDF0}"/>
          </ac:spMkLst>
        </pc:spChg>
        <pc:spChg chg="add mod">
          <ac:chgData name="Janette Warburton" userId="3e27661f259abf4c" providerId="LiveId" clId="{604317CA-9C71-406F-BF0F-BF47BD2A8754}" dt="2024-02-09T13:38:46.043" v="1296"/>
          <ac:spMkLst>
            <pc:docMk/>
            <pc:sldMk cId="554139685" sldId="266"/>
            <ac:spMk id="5" creationId="{18DCDAE5-EF72-036C-55C0-AD08A04CDEE6}"/>
          </ac:spMkLst>
        </pc:spChg>
      </pc:sldChg>
      <pc:sldChg chg="addSp delSp modSp mod setBg">
        <pc:chgData name="Janette Warburton" userId="3e27661f259abf4c" providerId="LiveId" clId="{604317CA-9C71-406F-BF0F-BF47BD2A8754}" dt="2024-02-09T13:37:54.034" v="1288"/>
        <pc:sldMkLst>
          <pc:docMk/>
          <pc:sldMk cId="587081435" sldId="267"/>
        </pc:sldMkLst>
        <pc:spChg chg="add mod">
          <ac:chgData name="Janette Warburton" userId="3e27661f259abf4c" providerId="LiveId" clId="{604317CA-9C71-406F-BF0F-BF47BD2A8754}" dt="2024-02-09T13:37:54.034" v="1288"/>
          <ac:spMkLst>
            <pc:docMk/>
            <pc:sldMk cId="587081435" sldId="267"/>
            <ac:spMk id="4" creationId="{56FE966F-83E1-A153-3297-0CA119AE7D0E}"/>
          </ac:spMkLst>
        </pc:spChg>
        <pc:spChg chg="add del mod">
          <ac:chgData name="Janette Warburton" userId="3e27661f259abf4c" providerId="LiveId" clId="{604317CA-9C71-406F-BF0F-BF47BD2A8754}" dt="2024-02-09T13:37:38.604" v="1286" actId="478"/>
          <ac:spMkLst>
            <pc:docMk/>
            <pc:sldMk cId="587081435" sldId="267"/>
            <ac:spMk id="5" creationId="{D68AB70A-E64A-3619-2789-E8BE85D9454C}"/>
          </ac:spMkLst>
        </pc:spChg>
      </pc:sldChg>
      <pc:sldChg chg="addSp modSp mod setBg">
        <pc:chgData name="Janette Warburton" userId="3e27661f259abf4c" providerId="LiveId" clId="{604317CA-9C71-406F-BF0F-BF47BD2A8754}" dt="2024-02-09T13:37:14.220" v="1283"/>
        <pc:sldMkLst>
          <pc:docMk/>
          <pc:sldMk cId="2760525241" sldId="268"/>
        </pc:sldMkLst>
        <pc:spChg chg="add mod">
          <ac:chgData name="Janette Warburton" userId="3e27661f259abf4c" providerId="LiveId" clId="{604317CA-9C71-406F-BF0F-BF47BD2A8754}" dt="2024-02-09T13:36:46.185" v="1279"/>
          <ac:spMkLst>
            <pc:docMk/>
            <pc:sldMk cId="2760525241" sldId="268"/>
            <ac:spMk id="4" creationId="{E5F51FBD-C7A6-2284-226D-8D1BDE11F56F}"/>
          </ac:spMkLst>
        </pc:spChg>
        <pc:spChg chg="add mod">
          <ac:chgData name="Janette Warburton" userId="3e27661f259abf4c" providerId="LiveId" clId="{604317CA-9C71-406F-BF0F-BF47BD2A8754}" dt="2024-02-09T13:37:14.220" v="1283"/>
          <ac:spMkLst>
            <pc:docMk/>
            <pc:sldMk cId="2760525241" sldId="268"/>
            <ac:spMk id="5" creationId="{37BBF541-FA9A-9C8E-C4CD-300E6F9A1E71}"/>
          </ac:spMkLst>
        </pc:spChg>
      </pc:sldChg>
      <pc:sldChg chg="setBg">
        <pc:chgData name="Janette Warburton" userId="3e27661f259abf4c" providerId="LiveId" clId="{604317CA-9C71-406F-BF0F-BF47BD2A8754}" dt="2024-02-09T09:10:36.077" v="3"/>
        <pc:sldMkLst>
          <pc:docMk/>
          <pc:sldMk cId="2087188152" sldId="269"/>
        </pc:sldMkLst>
      </pc:sldChg>
      <pc:sldChg chg="addSp modSp setBg">
        <pc:chgData name="Janette Warburton" userId="3e27661f259abf4c" providerId="LiveId" clId="{604317CA-9C71-406F-BF0F-BF47BD2A8754}" dt="2024-02-09T13:37:58.604" v="1289"/>
        <pc:sldMkLst>
          <pc:docMk/>
          <pc:sldMk cId="2006268380" sldId="271"/>
        </pc:sldMkLst>
        <pc:spChg chg="add mod">
          <ac:chgData name="Janette Warburton" userId="3e27661f259abf4c" providerId="LiveId" clId="{604317CA-9C71-406F-BF0F-BF47BD2A8754}" dt="2024-02-09T13:37:58.604" v="1289"/>
          <ac:spMkLst>
            <pc:docMk/>
            <pc:sldMk cId="2006268380" sldId="271"/>
            <ac:spMk id="4" creationId="{B4B9A5BA-A800-86DC-159B-B9C3EA8509C6}"/>
          </ac:spMkLst>
        </pc:spChg>
      </pc:sldChg>
      <pc:sldChg chg="addSp modSp setBg">
        <pc:chgData name="Janette Warburton" userId="3e27661f259abf4c" providerId="LiveId" clId="{604317CA-9C71-406F-BF0F-BF47BD2A8754}" dt="2024-02-09T13:38:53.025" v="1297"/>
        <pc:sldMkLst>
          <pc:docMk/>
          <pc:sldMk cId="1662422835" sldId="272"/>
        </pc:sldMkLst>
        <pc:spChg chg="add mod">
          <ac:chgData name="Janette Warburton" userId="3e27661f259abf4c" providerId="LiveId" clId="{604317CA-9C71-406F-BF0F-BF47BD2A8754}" dt="2024-02-09T13:38:53.025" v="1297"/>
          <ac:spMkLst>
            <pc:docMk/>
            <pc:sldMk cId="1662422835" sldId="272"/>
            <ac:spMk id="4" creationId="{0D49DB27-44A1-F539-1E3D-B5317A451FEB}"/>
          </ac:spMkLst>
        </pc:spChg>
        <pc:spChg chg="add mod">
          <ac:chgData name="Janette Warburton" userId="3e27661f259abf4c" providerId="LiveId" clId="{604317CA-9C71-406F-BF0F-BF47BD2A8754}" dt="2024-02-09T13:38:53.025" v="1297"/>
          <ac:spMkLst>
            <pc:docMk/>
            <pc:sldMk cId="1662422835" sldId="272"/>
            <ac:spMk id="5" creationId="{226CC42B-A9EE-1161-5C5C-32BD594FFB09}"/>
          </ac:spMkLst>
        </pc:spChg>
      </pc:sldChg>
      <pc:sldChg chg="addSp modSp setBg">
        <pc:chgData name="Janette Warburton" userId="3e27661f259abf4c" providerId="LiveId" clId="{604317CA-9C71-406F-BF0F-BF47BD2A8754}" dt="2024-02-09T13:39:27.057" v="1302"/>
        <pc:sldMkLst>
          <pc:docMk/>
          <pc:sldMk cId="3210010174" sldId="273"/>
        </pc:sldMkLst>
        <pc:spChg chg="add mod">
          <ac:chgData name="Janette Warburton" userId="3e27661f259abf4c" providerId="LiveId" clId="{604317CA-9C71-406F-BF0F-BF47BD2A8754}" dt="2024-02-09T13:39:27.057" v="1302"/>
          <ac:spMkLst>
            <pc:docMk/>
            <pc:sldMk cId="3210010174" sldId="273"/>
            <ac:spMk id="4" creationId="{09446C74-0B2E-5134-B275-EC6C222E549C}"/>
          </ac:spMkLst>
        </pc:spChg>
      </pc:sldChg>
      <pc:sldChg chg="addSp modSp setBg">
        <pc:chgData name="Janette Warburton" userId="3e27661f259abf4c" providerId="LiveId" clId="{604317CA-9C71-406F-BF0F-BF47BD2A8754}" dt="2024-02-09T13:40:42.621" v="1314"/>
        <pc:sldMkLst>
          <pc:docMk/>
          <pc:sldMk cId="3228066710" sldId="274"/>
        </pc:sldMkLst>
        <pc:spChg chg="add mod">
          <ac:chgData name="Janette Warburton" userId="3e27661f259abf4c" providerId="LiveId" clId="{604317CA-9C71-406F-BF0F-BF47BD2A8754}" dt="2024-02-09T13:40:42.621" v="1314"/>
          <ac:spMkLst>
            <pc:docMk/>
            <pc:sldMk cId="3228066710" sldId="274"/>
            <ac:spMk id="4" creationId="{775903AE-AA00-6D15-38A3-C18E4C5EED75}"/>
          </ac:spMkLst>
        </pc:spChg>
        <pc:spChg chg="add mod">
          <ac:chgData name="Janette Warburton" userId="3e27661f259abf4c" providerId="LiveId" clId="{604317CA-9C71-406F-BF0F-BF47BD2A8754}" dt="2024-02-09T13:40:42.621" v="1314"/>
          <ac:spMkLst>
            <pc:docMk/>
            <pc:sldMk cId="3228066710" sldId="274"/>
            <ac:spMk id="5" creationId="{4B785CDA-9F6D-EDFC-9AB2-2DE226FFE969}"/>
          </ac:spMkLst>
        </pc:spChg>
        <pc:spChg chg="add mod">
          <ac:chgData name="Janette Warburton" userId="3e27661f259abf4c" providerId="LiveId" clId="{604317CA-9C71-406F-BF0F-BF47BD2A8754}" dt="2024-02-09T13:40:42.621" v="1314"/>
          <ac:spMkLst>
            <pc:docMk/>
            <pc:sldMk cId="3228066710" sldId="274"/>
            <ac:spMk id="6" creationId="{FFFF82AB-DAE7-C24E-AA14-0423B29EFF69}"/>
          </ac:spMkLst>
        </pc:spChg>
      </pc:sldChg>
      <pc:sldChg chg="addSp modSp mod setBg">
        <pc:chgData name="Janette Warburton" userId="3e27661f259abf4c" providerId="LiveId" clId="{604317CA-9C71-406F-BF0F-BF47BD2A8754}" dt="2024-02-09T13:44:08.628" v="1341" actId="34135"/>
        <pc:sldMkLst>
          <pc:docMk/>
          <pc:sldMk cId="3350582979" sldId="275"/>
        </pc:sldMkLst>
        <pc:spChg chg="mod">
          <ac:chgData name="Janette Warburton" userId="3e27661f259abf4c" providerId="LiveId" clId="{604317CA-9C71-406F-BF0F-BF47BD2A8754}" dt="2024-02-09T13:44:08.628" v="1341" actId="34135"/>
          <ac:spMkLst>
            <pc:docMk/>
            <pc:sldMk cId="3350582979" sldId="275"/>
            <ac:spMk id="2" creationId="{BC1574B9-CD4C-24D2-0C2D-0FAB073B21FB}"/>
          </ac:spMkLst>
        </pc:spChg>
        <pc:spChg chg="add mod">
          <ac:chgData name="Janette Warburton" userId="3e27661f259abf4c" providerId="LiveId" clId="{604317CA-9C71-406F-BF0F-BF47BD2A8754}" dt="2024-02-09T13:44:08.628" v="1341" actId="34135"/>
          <ac:spMkLst>
            <pc:docMk/>
            <pc:sldMk cId="3350582979" sldId="275"/>
            <ac:spMk id="4" creationId="{634FEC42-7664-5A74-14E8-0E1091F7BED1}"/>
          </ac:spMkLst>
        </pc:spChg>
        <pc:spChg chg="add mod">
          <ac:chgData name="Janette Warburton" userId="3e27661f259abf4c" providerId="LiveId" clId="{604317CA-9C71-406F-BF0F-BF47BD2A8754}" dt="2024-02-09T13:44:08.628" v="1341" actId="34135"/>
          <ac:spMkLst>
            <pc:docMk/>
            <pc:sldMk cId="3350582979" sldId="275"/>
            <ac:spMk id="5" creationId="{47220AF6-8485-343C-CA6B-63F5AAFF6FFC}"/>
          </ac:spMkLst>
        </pc:spChg>
        <pc:graphicFrameChg chg="mod">
          <ac:chgData name="Janette Warburton" userId="3e27661f259abf4c" providerId="LiveId" clId="{604317CA-9C71-406F-BF0F-BF47BD2A8754}" dt="2024-02-09T13:44:08.628" v="1341" actId="34135"/>
          <ac:graphicFrameMkLst>
            <pc:docMk/>
            <pc:sldMk cId="3350582979" sldId="275"/>
            <ac:graphicFrameMk id="3" creationId="{5C016F9A-A427-E050-DC88-6CE5C601FF83}"/>
          </ac:graphicFrameMkLst>
        </pc:graphicFrameChg>
      </pc:sldChg>
      <pc:sldChg chg="addSp modSp setBg">
        <pc:chgData name="Janette Warburton" userId="3e27661f259abf4c" providerId="LiveId" clId="{604317CA-9C71-406F-BF0F-BF47BD2A8754}" dt="2024-02-09T13:37:19.363" v="1284"/>
        <pc:sldMkLst>
          <pc:docMk/>
          <pc:sldMk cId="2408231161" sldId="276"/>
        </pc:sldMkLst>
        <pc:spChg chg="add mod">
          <ac:chgData name="Janette Warburton" userId="3e27661f259abf4c" providerId="LiveId" clId="{604317CA-9C71-406F-BF0F-BF47BD2A8754}" dt="2024-02-09T13:37:19.363" v="1284"/>
          <ac:spMkLst>
            <pc:docMk/>
            <pc:sldMk cId="2408231161" sldId="276"/>
            <ac:spMk id="4" creationId="{39DEE481-F02F-5BD7-8162-E64C11A05696}"/>
          </ac:spMkLst>
        </pc:spChg>
        <pc:spChg chg="add mod">
          <ac:chgData name="Janette Warburton" userId="3e27661f259abf4c" providerId="LiveId" clId="{604317CA-9C71-406F-BF0F-BF47BD2A8754}" dt="2024-02-09T13:37:19.363" v="1284"/>
          <ac:spMkLst>
            <pc:docMk/>
            <pc:sldMk cId="2408231161" sldId="276"/>
            <ac:spMk id="5" creationId="{8EF4E624-A01A-706B-99DA-617025B54C8C}"/>
          </ac:spMkLst>
        </pc:spChg>
      </pc:sldChg>
      <pc:sldChg chg="setBg">
        <pc:chgData name="Janette Warburton" userId="3e27661f259abf4c" providerId="LiveId" clId="{604317CA-9C71-406F-BF0F-BF47BD2A8754}" dt="2024-02-09T11:04:33.557" v="346"/>
        <pc:sldMkLst>
          <pc:docMk/>
          <pc:sldMk cId="1443902484" sldId="277"/>
        </pc:sldMkLst>
      </pc:sldChg>
      <pc:sldChg chg="addSp modSp setBg">
        <pc:chgData name="Janette Warburton" userId="3e27661f259abf4c" providerId="LiveId" clId="{604317CA-9C71-406F-BF0F-BF47BD2A8754}" dt="2024-02-09T13:23:31.538" v="1198"/>
        <pc:sldMkLst>
          <pc:docMk/>
          <pc:sldMk cId="47515836" sldId="278"/>
        </pc:sldMkLst>
        <pc:spChg chg="add mod">
          <ac:chgData name="Janette Warburton" userId="3e27661f259abf4c" providerId="LiveId" clId="{604317CA-9C71-406F-BF0F-BF47BD2A8754}" dt="2024-02-09T13:23:31.538" v="1198"/>
          <ac:spMkLst>
            <pc:docMk/>
            <pc:sldMk cId="47515836" sldId="278"/>
            <ac:spMk id="4" creationId="{891A6B70-7D61-4A20-8446-8789A29D6C10}"/>
          </ac:spMkLst>
        </pc:spChg>
      </pc:sldChg>
      <pc:sldChg chg="addSp modSp setBg">
        <pc:chgData name="Janette Warburton" userId="3e27661f259abf4c" providerId="LiveId" clId="{604317CA-9C71-406F-BF0F-BF47BD2A8754}" dt="2024-02-09T13:23:36.852" v="1199"/>
        <pc:sldMkLst>
          <pc:docMk/>
          <pc:sldMk cId="1063836224" sldId="279"/>
        </pc:sldMkLst>
        <pc:spChg chg="add mod">
          <ac:chgData name="Janette Warburton" userId="3e27661f259abf4c" providerId="LiveId" clId="{604317CA-9C71-406F-BF0F-BF47BD2A8754}" dt="2024-02-09T13:23:36.852" v="1199"/>
          <ac:spMkLst>
            <pc:docMk/>
            <pc:sldMk cId="1063836224" sldId="279"/>
            <ac:spMk id="4" creationId="{B122E3D6-9573-79A1-8A1F-95151CDA6DAD}"/>
          </ac:spMkLst>
        </pc:spChg>
      </pc:sldChg>
      <pc:sldChg chg="addSp modSp mod setBg">
        <pc:chgData name="Janette Warburton" userId="3e27661f259abf4c" providerId="LiveId" clId="{604317CA-9C71-406F-BF0F-BF47BD2A8754}" dt="2024-02-09T13:23:57.378" v="1202"/>
        <pc:sldMkLst>
          <pc:docMk/>
          <pc:sldMk cId="2788412527" sldId="280"/>
        </pc:sldMkLst>
        <pc:spChg chg="add mod">
          <ac:chgData name="Janette Warburton" userId="3e27661f259abf4c" providerId="LiveId" clId="{604317CA-9C71-406F-BF0F-BF47BD2A8754}" dt="2024-02-09T13:23:57.378" v="1202"/>
          <ac:spMkLst>
            <pc:docMk/>
            <pc:sldMk cId="2788412527" sldId="280"/>
            <ac:spMk id="4" creationId="{BA8359FF-27B4-3B7E-3837-0F730A7780A3}"/>
          </ac:spMkLst>
        </pc:spChg>
      </pc:sldChg>
      <pc:sldChg chg="addSp modSp setBg">
        <pc:chgData name="Janette Warburton" userId="3e27661f259abf4c" providerId="LiveId" clId="{604317CA-9C71-406F-BF0F-BF47BD2A8754}" dt="2024-02-09T13:24:02.193" v="1203"/>
        <pc:sldMkLst>
          <pc:docMk/>
          <pc:sldMk cId="1284311236" sldId="281"/>
        </pc:sldMkLst>
        <pc:spChg chg="add mod">
          <ac:chgData name="Janette Warburton" userId="3e27661f259abf4c" providerId="LiveId" clId="{604317CA-9C71-406F-BF0F-BF47BD2A8754}" dt="2024-02-09T13:24:02.193" v="1203"/>
          <ac:spMkLst>
            <pc:docMk/>
            <pc:sldMk cId="1284311236" sldId="281"/>
            <ac:spMk id="4" creationId="{36615288-34EF-7DAD-FD8D-627E30450666}"/>
          </ac:spMkLst>
        </pc:spChg>
      </pc:sldChg>
      <pc:sldChg chg="addSp modSp mod setBg">
        <pc:chgData name="Janette Warburton" userId="3e27661f259abf4c" providerId="LiveId" clId="{604317CA-9C71-406F-BF0F-BF47BD2A8754}" dt="2024-02-09T13:24:36.312" v="1210"/>
        <pc:sldMkLst>
          <pc:docMk/>
          <pc:sldMk cId="820774606" sldId="282"/>
        </pc:sldMkLst>
        <pc:spChg chg="add mod">
          <ac:chgData name="Janette Warburton" userId="3e27661f259abf4c" providerId="LiveId" clId="{604317CA-9C71-406F-BF0F-BF47BD2A8754}" dt="2024-02-09T13:24:18.815" v="1206"/>
          <ac:spMkLst>
            <pc:docMk/>
            <pc:sldMk cId="820774606" sldId="282"/>
            <ac:spMk id="4" creationId="{827D6BEE-9FFB-87F3-B822-39DB4A204C21}"/>
          </ac:spMkLst>
        </pc:spChg>
        <pc:spChg chg="add mod">
          <ac:chgData name="Janette Warburton" userId="3e27661f259abf4c" providerId="LiveId" clId="{604317CA-9C71-406F-BF0F-BF47BD2A8754}" dt="2024-02-09T13:24:36.312" v="1210"/>
          <ac:spMkLst>
            <pc:docMk/>
            <pc:sldMk cId="820774606" sldId="282"/>
            <ac:spMk id="5" creationId="{DC49BEC5-E002-684C-B908-E4AFC25AB963}"/>
          </ac:spMkLst>
        </pc:spChg>
      </pc:sldChg>
      <pc:sldChg chg="addSp modSp setBg">
        <pc:chgData name="Janette Warburton" userId="3e27661f259abf4c" providerId="LiveId" clId="{604317CA-9C71-406F-BF0F-BF47BD2A8754}" dt="2024-02-09T13:24:41.470" v="1211"/>
        <pc:sldMkLst>
          <pc:docMk/>
          <pc:sldMk cId="1089499586" sldId="283"/>
        </pc:sldMkLst>
        <pc:spChg chg="add mod">
          <ac:chgData name="Janette Warburton" userId="3e27661f259abf4c" providerId="LiveId" clId="{604317CA-9C71-406F-BF0F-BF47BD2A8754}" dt="2024-02-09T13:24:41.470" v="1211"/>
          <ac:spMkLst>
            <pc:docMk/>
            <pc:sldMk cId="1089499586" sldId="283"/>
            <ac:spMk id="4" creationId="{52FE8B64-56C1-4695-BFF4-FB91C02282AC}"/>
          </ac:spMkLst>
        </pc:spChg>
        <pc:spChg chg="add mod">
          <ac:chgData name="Janette Warburton" userId="3e27661f259abf4c" providerId="LiveId" clId="{604317CA-9C71-406F-BF0F-BF47BD2A8754}" dt="2024-02-09T13:24:41.470" v="1211"/>
          <ac:spMkLst>
            <pc:docMk/>
            <pc:sldMk cId="1089499586" sldId="283"/>
            <ac:spMk id="5" creationId="{DD6A3DEC-4B72-1ACF-C9B7-C05562A4ACCF}"/>
          </ac:spMkLst>
        </pc:spChg>
      </pc:sldChg>
      <pc:sldChg chg="addSp modSp mod setBg">
        <pc:chgData name="Janette Warburton" userId="3e27661f259abf4c" providerId="LiveId" clId="{604317CA-9C71-406F-BF0F-BF47BD2A8754}" dt="2024-02-09T13:25:07.358" v="1220"/>
        <pc:sldMkLst>
          <pc:docMk/>
          <pc:sldMk cId="2538657190" sldId="284"/>
        </pc:sldMkLst>
        <pc:spChg chg="add mod">
          <ac:chgData name="Janette Warburton" userId="3e27661f259abf4c" providerId="LiveId" clId="{604317CA-9C71-406F-BF0F-BF47BD2A8754}" dt="2024-02-09T13:25:07.358" v="1220"/>
          <ac:spMkLst>
            <pc:docMk/>
            <pc:sldMk cId="2538657190" sldId="284"/>
            <ac:spMk id="4" creationId="{BE789937-1FC4-8EA9-95E9-77B2296C8BAD}"/>
          </ac:spMkLst>
        </pc:spChg>
        <pc:spChg chg="add mod">
          <ac:chgData name="Janette Warburton" userId="3e27661f259abf4c" providerId="LiveId" clId="{604317CA-9C71-406F-BF0F-BF47BD2A8754}" dt="2024-02-09T13:24:50.593" v="1216" actId="14100"/>
          <ac:spMkLst>
            <pc:docMk/>
            <pc:sldMk cId="2538657190" sldId="284"/>
            <ac:spMk id="5" creationId="{0F9EE252-73A2-23D5-ACFA-41D4003F2D4B}"/>
          </ac:spMkLst>
        </pc:spChg>
      </pc:sldChg>
      <pc:sldChg chg="addSp modSp setBg">
        <pc:chgData name="Janette Warburton" userId="3e27661f259abf4c" providerId="LiveId" clId="{604317CA-9C71-406F-BF0F-BF47BD2A8754}" dt="2024-02-09T13:25:12.201" v="1221"/>
        <pc:sldMkLst>
          <pc:docMk/>
          <pc:sldMk cId="1004959528" sldId="285"/>
        </pc:sldMkLst>
        <pc:spChg chg="add mod">
          <ac:chgData name="Janette Warburton" userId="3e27661f259abf4c" providerId="LiveId" clId="{604317CA-9C71-406F-BF0F-BF47BD2A8754}" dt="2024-02-09T13:25:12.201" v="1221"/>
          <ac:spMkLst>
            <pc:docMk/>
            <pc:sldMk cId="1004959528" sldId="285"/>
            <ac:spMk id="4" creationId="{3C5F9031-C684-8413-1189-A7421EAD42ED}"/>
          </ac:spMkLst>
        </pc:spChg>
        <pc:spChg chg="add mod">
          <ac:chgData name="Janette Warburton" userId="3e27661f259abf4c" providerId="LiveId" clId="{604317CA-9C71-406F-BF0F-BF47BD2A8754}" dt="2024-02-09T13:25:12.201" v="1221"/>
          <ac:spMkLst>
            <pc:docMk/>
            <pc:sldMk cId="1004959528" sldId="285"/>
            <ac:spMk id="5" creationId="{8667CD12-EFC9-1503-F4B2-EF609F569BA5}"/>
          </ac:spMkLst>
        </pc:spChg>
      </pc:sldChg>
      <pc:sldChg chg="addSp delSp modSp mod setBg">
        <pc:chgData name="Janette Warburton" userId="3e27661f259abf4c" providerId="LiveId" clId="{604317CA-9C71-406F-BF0F-BF47BD2A8754}" dt="2024-02-09T13:25:31.865" v="1225"/>
        <pc:sldMkLst>
          <pc:docMk/>
          <pc:sldMk cId="3565508235" sldId="286"/>
        </pc:sldMkLst>
        <pc:spChg chg="add del mod">
          <ac:chgData name="Janette Warburton" userId="3e27661f259abf4c" providerId="LiveId" clId="{604317CA-9C71-406F-BF0F-BF47BD2A8754}" dt="2024-02-09T13:25:17.197" v="1223" actId="478"/>
          <ac:spMkLst>
            <pc:docMk/>
            <pc:sldMk cId="3565508235" sldId="286"/>
            <ac:spMk id="4" creationId="{6DADDED9-B80B-60AF-A941-E6C6E809CA34}"/>
          </ac:spMkLst>
        </pc:spChg>
        <pc:spChg chg="add mod">
          <ac:chgData name="Janette Warburton" userId="3e27661f259abf4c" providerId="LiveId" clId="{604317CA-9C71-406F-BF0F-BF47BD2A8754}" dt="2024-02-09T13:25:31.865" v="1225"/>
          <ac:spMkLst>
            <pc:docMk/>
            <pc:sldMk cId="3565508235" sldId="286"/>
            <ac:spMk id="5" creationId="{65AF2590-7730-8ACE-ED39-2282FA82A115}"/>
          </ac:spMkLst>
        </pc:spChg>
      </pc:sldChg>
      <pc:sldChg chg="addSp modSp setBg">
        <pc:chgData name="Janette Warburton" userId="3e27661f259abf4c" providerId="LiveId" clId="{604317CA-9C71-406F-BF0F-BF47BD2A8754}" dt="2024-02-09T13:25:36.614" v="1226"/>
        <pc:sldMkLst>
          <pc:docMk/>
          <pc:sldMk cId="689481996" sldId="287"/>
        </pc:sldMkLst>
        <pc:spChg chg="add mod">
          <ac:chgData name="Janette Warburton" userId="3e27661f259abf4c" providerId="LiveId" clId="{604317CA-9C71-406F-BF0F-BF47BD2A8754}" dt="2024-02-09T13:25:36.614" v="1226"/>
          <ac:spMkLst>
            <pc:docMk/>
            <pc:sldMk cId="689481996" sldId="287"/>
            <ac:spMk id="4" creationId="{83616612-27E4-A0EA-2A27-123AED0F2864}"/>
          </ac:spMkLst>
        </pc:spChg>
      </pc:sldChg>
      <pc:sldChg chg="addSp modSp mod setBg">
        <pc:chgData name="Janette Warburton" userId="3e27661f259abf4c" providerId="LiveId" clId="{604317CA-9C71-406F-BF0F-BF47BD2A8754}" dt="2024-02-09T13:29:08.283" v="1239"/>
        <pc:sldMkLst>
          <pc:docMk/>
          <pc:sldMk cId="362953390" sldId="288"/>
        </pc:sldMkLst>
        <pc:spChg chg="add mod">
          <ac:chgData name="Janette Warburton" userId="3e27661f259abf4c" providerId="LiveId" clId="{604317CA-9C71-406F-BF0F-BF47BD2A8754}" dt="2024-02-09T13:28:51.553" v="1236" actId="14100"/>
          <ac:spMkLst>
            <pc:docMk/>
            <pc:sldMk cId="362953390" sldId="288"/>
            <ac:spMk id="4" creationId="{24C9D9EB-DD00-381E-F34B-BEA318AAABE7}"/>
          </ac:spMkLst>
        </pc:spChg>
        <pc:spChg chg="add mod">
          <ac:chgData name="Janette Warburton" userId="3e27661f259abf4c" providerId="LiveId" clId="{604317CA-9C71-406F-BF0F-BF47BD2A8754}" dt="2024-02-09T13:29:08.283" v="1239"/>
          <ac:spMkLst>
            <pc:docMk/>
            <pc:sldMk cId="362953390" sldId="288"/>
            <ac:spMk id="5" creationId="{80F51BB1-A6F2-F439-F331-AF5331894442}"/>
          </ac:spMkLst>
        </pc:spChg>
      </pc:sldChg>
      <pc:sldChg chg="addSp modSp setBg">
        <pc:chgData name="Janette Warburton" userId="3e27661f259abf4c" providerId="LiveId" clId="{604317CA-9C71-406F-BF0F-BF47BD2A8754}" dt="2024-02-09T13:29:21.341" v="1242"/>
        <pc:sldMkLst>
          <pc:docMk/>
          <pc:sldMk cId="1499537728" sldId="289"/>
        </pc:sldMkLst>
        <pc:spChg chg="add mod">
          <ac:chgData name="Janette Warburton" userId="3e27661f259abf4c" providerId="LiveId" clId="{604317CA-9C71-406F-BF0F-BF47BD2A8754}" dt="2024-02-09T13:29:12.996" v="1240"/>
          <ac:spMkLst>
            <pc:docMk/>
            <pc:sldMk cId="1499537728" sldId="289"/>
            <ac:spMk id="4" creationId="{8FB19BAB-C389-6EAA-FBB8-828C5E47A65E}"/>
          </ac:spMkLst>
        </pc:spChg>
        <pc:spChg chg="add mod">
          <ac:chgData name="Janette Warburton" userId="3e27661f259abf4c" providerId="LiveId" clId="{604317CA-9C71-406F-BF0F-BF47BD2A8754}" dt="2024-02-09T13:29:12.996" v="1240"/>
          <ac:spMkLst>
            <pc:docMk/>
            <pc:sldMk cId="1499537728" sldId="289"/>
            <ac:spMk id="5" creationId="{D9001064-C29B-9A72-25E8-E14D72275097}"/>
          </ac:spMkLst>
        </pc:spChg>
      </pc:sldChg>
      <pc:sldChg chg="addSp modSp setBg">
        <pc:chgData name="Janette Warburton" userId="3e27661f259abf4c" providerId="LiveId" clId="{604317CA-9C71-406F-BF0F-BF47BD2A8754}" dt="2024-02-09T13:30:48.135" v="1247"/>
        <pc:sldMkLst>
          <pc:docMk/>
          <pc:sldMk cId="465674066" sldId="290"/>
        </pc:sldMkLst>
        <pc:spChg chg="add mod">
          <ac:chgData name="Janette Warburton" userId="3e27661f259abf4c" providerId="LiveId" clId="{604317CA-9C71-406F-BF0F-BF47BD2A8754}" dt="2024-02-09T13:30:48.135" v="1247"/>
          <ac:spMkLst>
            <pc:docMk/>
            <pc:sldMk cId="465674066" sldId="290"/>
            <ac:spMk id="4" creationId="{B0915BAC-9A72-9562-00D4-0D2FEA831DC6}"/>
          </ac:spMkLst>
        </pc:spChg>
      </pc:sldChg>
      <pc:sldChg chg="addSp modSp setBg">
        <pc:chgData name="Janette Warburton" userId="3e27661f259abf4c" providerId="LiveId" clId="{604317CA-9C71-406F-BF0F-BF47BD2A8754}" dt="2024-02-09T13:30:50.737" v="1248"/>
        <pc:sldMkLst>
          <pc:docMk/>
          <pc:sldMk cId="3109875161" sldId="291"/>
        </pc:sldMkLst>
        <pc:spChg chg="add mod">
          <ac:chgData name="Janette Warburton" userId="3e27661f259abf4c" providerId="LiveId" clId="{604317CA-9C71-406F-BF0F-BF47BD2A8754}" dt="2024-02-09T13:30:50.737" v="1248"/>
          <ac:spMkLst>
            <pc:docMk/>
            <pc:sldMk cId="3109875161" sldId="291"/>
            <ac:spMk id="4" creationId="{6E2E7249-6169-D0B2-127F-B08115314840}"/>
          </ac:spMkLst>
        </pc:spChg>
      </pc:sldChg>
      <pc:sldChg chg="addSp modSp mod setBg">
        <pc:chgData name="Janette Warburton" userId="3e27661f259abf4c" providerId="LiveId" clId="{604317CA-9C71-406F-BF0F-BF47BD2A8754}" dt="2024-02-09T13:33:57.855" v="1259" actId="14100"/>
        <pc:sldMkLst>
          <pc:docMk/>
          <pc:sldMk cId="2418782720" sldId="292"/>
        </pc:sldMkLst>
        <pc:spChg chg="add mod">
          <ac:chgData name="Janette Warburton" userId="3e27661f259abf4c" providerId="LiveId" clId="{604317CA-9C71-406F-BF0F-BF47BD2A8754}" dt="2024-02-09T13:33:57.855" v="1259" actId="14100"/>
          <ac:spMkLst>
            <pc:docMk/>
            <pc:sldMk cId="2418782720" sldId="292"/>
            <ac:spMk id="4" creationId="{A9A45F5A-766B-AFF9-4B92-828C3A0D2335}"/>
          </ac:spMkLst>
        </pc:spChg>
      </pc:sldChg>
      <pc:sldChg chg="addSp modSp setBg">
        <pc:chgData name="Janette Warburton" userId="3e27661f259abf4c" providerId="LiveId" clId="{604317CA-9C71-406F-BF0F-BF47BD2A8754}" dt="2024-02-09T13:34:01.221" v="1260"/>
        <pc:sldMkLst>
          <pc:docMk/>
          <pc:sldMk cId="2274446365" sldId="293"/>
        </pc:sldMkLst>
        <pc:spChg chg="add mod">
          <ac:chgData name="Janette Warburton" userId="3e27661f259abf4c" providerId="LiveId" clId="{604317CA-9C71-406F-BF0F-BF47BD2A8754}" dt="2024-02-09T13:34:01.221" v="1260"/>
          <ac:spMkLst>
            <pc:docMk/>
            <pc:sldMk cId="2274446365" sldId="293"/>
            <ac:spMk id="4" creationId="{B1E9B349-932F-7A4D-CA9E-AFBF12287942}"/>
          </ac:spMkLst>
        </pc:spChg>
      </pc:sldChg>
      <pc:sldChg chg="addSp modSp mod setBg">
        <pc:chgData name="Janette Warburton" userId="3e27661f259abf4c" providerId="LiveId" clId="{604317CA-9C71-406F-BF0F-BF47BD2A8754}" dt="2024-02-09T13:35:57.068" v="1274"/>
        <pc:sldMkLst>
          <pc:docMk/>
          <pc:sldMk cId="1153045712" sldId="294"/>
        </pc:sldMkLst>
        <pc:spChg chg="add mod">
          <ac:chgData name="Janette Warburton" userId="3e27661f259abf4c" providerId="LiveId" clId="{604317CA-9C71-406F-BF0F-BF47BD2A8754}" dt="2024-02-09T13:35:40.764" v="1270"/>
          <ac:spMkLst>
            <pc:docMk/>
            <pc:sldMk cId="1153045712" sldId="294"/>
            <ac:spMk id="4" creationId="{99845959-2963-6BB8-652E-84E40715B638}"/>
          </ac:spMkLst>
        </pc:spChg>
        <pc:spChg chg="add mod">
          <ac:chgData name="Janette Warburton" userId="3e27661f259abf4c" providerId="LiveId" clId="{604317CA-9C71-406F-BF0F-BF47BD2A8754}" dt="2024-02-09T13:35:57.068" v="1274"/>
          <ac:spMkLst>
            <pc:docMk/>
            <pc:sldMk cId="1153045712" sldId="294"/>
            <ac:spMk id="5" creationId="{8406180E-4B3C-B4C7-264C-3366ED4C2A02}"/>
          </ac:spMkLst>
        </pc:spChg>
      </pc:sldChg>
      <pc:sldChg chg="addSp delSp modSp mod setBg">
        <pc:chgData name="Janette Warburton" userId="3e27661f259abf4c" providerId="LiveId" clId="{604317CA-9C71-406F-BF0F-BF47BD2A8754}" dt="2024-02-09T13:36:03.826" v="1276"/>
        <pc:sldMkLst>
          <pc:docMk/>
          <pc:sldMk cId="107387135" sldId="295"/>
        </pc:sldMkLst>
        <pc:spChg chg="add del mod">
          <ac:chgData name="Janette Warburton" userId="3e27661f259abf4c" providerId="LiveId" clId="{604317CA-9C71-406F-BF0F-BF47BD2A8754}" dt="2024-02-09T13:36:03.253" v="1275" actId="478"/>
          <ac:spMkLst>
            <pc:docMk/>
            <pc:sldMk cId="107387135" sldId="295"/>
            <ac:spMk id="4" creationId="{A5FF1D56-3484-BF0A-237F-B4CB93FFA215}"/>
          </ac:spMkLst>
        </pc:spChg>
        <pc:spChg chg="add mod">
          <ac:chgData name="Janette Warburton" userId="3e27661f259abf4c" providerId="LiveId" clId="{604317CA-9C71-406F-BF0F-BF47BD2A8754}" dt="2024-02-09T13:36:03.826" v="1276"/>
          <ac:spMkLst>
            <pc:docMk/>
            <pc:sldMk cId="107387135" sldId="295"/>
            <ac:spMk id="5" creationId="{D44D4FF2-807B-51FA-6EA9-0ADC6710BDF7}"/>
          </ac:spMkLst>
        </pc:spChg>
        <pc:spChg chg="add mod">
          <ac:chgData name="Janette Warburton" userId="3e27661f259abf4c" providerId="LiveId" clId="{604317CA-9C71-406F-BF0F-BF47BD2A8754}" dt="2024-02-09T13:36:03.826" v="1276"/>
          <ac:spMkLst>
            <pc:docMk/>
            <pc:sldMk cId="107387135" sldId="295"/>
            <ac:spMk id="6" creationId="{A43FC65E-4FD4-AFC7-94F3-56BB43D2141D}"/>
          </ac:spMkLst>
        </pc:spChg>
      </pc:sldChg>
      <pc:sldChg chg="setBg">
        <pc:chgData name="Janette Warburton" userId="3e27661f259abf4c" providerId="LiveId" clId="{604317CA-9C71-406F-BF0F-BF47BD2A8754}" dt="2024-02-09T09:10:25.424" v="1"/>
        <pc:sldMkLst>
          <pc:docMk/>
          <pc:sldMk cId="3944778858" sldId="296"/>
        </pc:sldMkLst>
      </pc:sldChg>
      <pc:sldChg chg="setBg">
        <pc:chgData name="Janette Warburton" userId="3e27661f259abf4c" providerId="LiveId" clId="{604317CA-9C71-406F-BF0F-BF47BD2A8754}" dt="2024-02-09T10:58:57.531" v="292"/>
        <pc:sldMkLst>
          <pc:docMk/>
          <pc:sldMk cId="1058864383" sldId="297"/>
        </pc:sldMkLst>
      </pc:sldChg>
      <pc:sldChg chg="addSp modSp setBg">
        <pc:chgData name="Janette Warburton" userId="3e27661f259abf4c" providerId="LiveId" clId="{604317CA-9C71-406F-BF0F-BF47BD2A8754}" dt="2024-02-09T12:59:35.613" v="1107"/>
        <pc:sldMkLst>
          <pc:docMk/>
          <pc:sldMk cId="4051987080" sldId="298"/>
        </pc:sldMkLst>
        <pc:spChg chg="add mod">
          <ac:chgData name="Janette Warburton" userId="3e27661f259abf4c" providerId="LiveId" clId="{604317CA-9C71-406F-BF0F-BF47BD2A8754}" dt="2024-02-09T12:59:35.613" v="1107"/>
          <ac:spMkLst>
            <pc:docMk/>
            <pc:sldMk cId="4051987080" sldId="298"/>
            <ac:spMk id="4" creationId="{58B25AAD-8EE2-1327-1EDE-3DC80A1C0692}"/>
          </ac:spMkLst>
        </pc:spChg>
      </pc:sldChg>
      <pc:sldChg chg="addSp modSp setBg">
        <pc:chgData name="Janette Warburton" userId="3e27661f259abf4c" providerId="LiveId" clId="{604317CA-9C71-406F-BF0F-BF47BD2A8754}" dt="2024-02-09T12:59:43.484" v="1108"/>
        <pc:sldMkLst>
          <pc:docMk/>
          <pc:sldMk cId="1502270557" sldId="299"/>
        </pc:sldMkLst>
        <pc:spChg chg="add mod">
          <ac:chgData name="Janette Warburton" userId="3e27661f259abf4c" providerId="LiveId" clId="{604317CA-9C71-406F-BF0F-BF47BD2A8754}" dt="2024-02-09T12:59:43.484" v="1108"/>
          <ac:spMkLst>
            <pc:docMk/>
            <pc:sldMk cId="1502270557" sldId="299"/>
            <ac:spMk id="4" creationId="{7B7D914C-0C1F-737E-049E-E35C2C5506E4}"/>
          </ac:spMkLst>
        </pc:spChg>
      </pc:sldChg>
      <pc:sldChg chg="addSp modSp mod setBg">
        <pc:chgData name="Janette Warburton" userId="3e27661f259abf4c" providerId="LiveId" clId="{604317CA-9C71-406F-BF0F-BF47BD2A8754}" dt="2024-02-09T13:00:01.269" v="1111"/>
        <pc:sldMkLst>
          <pc:docMk/>
          <pc:sldMk cId="352211804" sldId="300"/>
        </pc:sldMkLst>
        <pc:spChg chg="add mod">
          <ac:chgData name="Janette Warburton" userId="3e27661f259abf4c" providerId="LiveId" clId="{604317CA-9C71-406F-BF0F-BF47BD2A8754}" dt="2024-02-09T13:00:01.269" v="1111"/>
          <ac:spMkLst>
            <pc:docMk/>
            <pc:sldMk cId="352211804" sldId="300"/>
            <ac:spMk id="4" creationId="{038D72DE-F9EA-BB44-858B-C88A9308A3D4}"/>
          </ac:spMkLst>
        </pc:spChg>
      </pc:sldChg>
      <pc:sldChg chg="addSp modSp setBg">
        <pc:chgData name="Janette Warburton" userId="3e27661f259abf4c" providerId="LiveId" clId="{604317CA-9C71-406F-BF0F-BF47BD2A8754}" dt="2024-02-09T13:00:07.774" v="1112"/>
        <pc:sldMkLst>
          <pc:docMk/>
          <pc:sldMk cId="2677975724" sldId="301"/>
        </pc:sldMkLst>
        <pc:spChg chg="add mod">
          <ac:chgData name="Janette Warburton" userId="3e27661f259abf4c" providerId="LiveId" clId="{604317CA-9C71-406F-BF0F-BF47BD2A8754}" dt="2024-02-09T13:00:07.774" v="1112"/>
          <ac:spMkLst>
            <pc:docMk/>
            <pc:sldMk cId="2677975724" sldId="301"/>
            <ac:spMk id="4" creationId="{C7D51480-2878-BB4C-334F-A79A5FA77CFA}"/>
          </ac:spMkLst>
        </pc:spChg>
      </pc:sldChg>
      <pc:sldChg chg="addSp modSp setBg">
        <pc:chgData name="Janette Warburton" userId="3e27661f259abf4c" providerId="LiveId" clId="{604317CA-9C71-406F-BF0F-BF47BD2A8754}" dt="2024-02-09T13:00:25.714" v="1114"/>
        <pc:sldMkLst>
          <pc:docMk/>
          <pc:sldMk cId="3423186842" sldId="302"/>
        </pc:sldMkLst>
        <pc:spChg chg="add mod">
          <ac:chgData name="Janette Warburton" userId="3e27661f259abf4c" providerId="LiveId" clId="{604317CA-9C71-406F-BF0F-BF47BD2A8754}" dt="2024-02-09T13:00:25.714" v="1114"/>
          <ac:spMkLst>
            <pc:docMk/>
            <pc:sldMk cId="3423186842" sldId="302"/>
            <ac:spMk id="4" creationId="{A60DAE02-7D6D-EBFB-1DA6-756936FCAC20}"/>
          </ac:spMkLst>
        </pc:spChg>
      </pc:sldChg>
      <pc:sldChg chg="addSp modSp setBg">
        <pc:chgData name="Janette Warburton" userId="3e27661f259abf4c" providerId="LiveId" clId="{604317CA-9C71-406F-BF0F-BF47BD2A8754}" dt="2024-02-09T13:00:29.153" v="1115"/>
        <pc:sldMkLst>
          <pc:docMk/>
          <pc:sldMk cId="3932897242" sldId="303"/>
        </pc:sldMkLst>
        <pc:spChg chg="add mod">
          <ac:chgData name="Janette Warburton" userId="3e27661f259abf4c" providerId="LiveId" clId="{604317CA-9C71-406F-BF0F-BF47BD2A8754}" dt="2024-02-09T13:00:29.153" v="1115"/>
          <ac:spMkLst>
            <pc:docMk/>
            <pc:sldMk cId="3932897242" sldId="303"/>
            <ac:spMk id="4" creationId="{F865745C-D819-B8A6-8079-7F4249F5BA39}"/>
          </ac:spMkLst>
        </pc:spChg>
      </pc:sldChg>
      <pc:sldChg chg="addSp modSp mod setBg">
        <pc:chgData name="Janette Warburton" userId="3e27661f259abf4c" providerId="LiveId" clId="{604317CA-9C71-406F-BF0F-BF47BD2A8754}" dt="2024-02-09T13:00:59.777" v="1118"/>
        <pc:sldMkLst>
          <pc:docMk/>
          <pc:sldMk cId="920025119" sldId="304"/>
        </pc:sldMkLst>
        <pc:spChg chg="add mod">
          <ac:chgData name="Janette Warburton" userId="3e27661f259abf4c" providerId="LiveId" clId="{604317CA-9C71-406F-BF0F-BF47BD2A8754}" dt="2024-02-09T13:00:59.777" v="1118"/>
          <ac:spMkLst>
            <pc:docMk/>
            <pc:sldMk cId="920025119" sldId="304"/>
            <ac:spMk id="4" creationId="{DB1E15A7-640C-39FE-7628-4AC8E314921F}"/>
          </ac:spMkLst>
        </pc:spChg>
      </pc:sldChg>
      <pc:sldChg chg="addSp modSp setBg">
        <pc:chgData name="Janette Warburton" userId="3e27661f259abf4c" providerId="LiveId" clId="{604317CA-9C71-406F-BF0F-BF47BD2A8754}" dt="2024-02-09T13:01:04.476" v="1119"/>
        <pc:sldMkLst>
          <pc:docMk/>
          <pc:sldMk cId="1627708917" sldId="305"/>
        </pc:sldMkLst>
        <pc:spChg chg="add mod">
          <ac:chgData name="Janette Warburton" userId="3e27661f259abf4c" providerId="LiveId" clId="{604317CA-9C71-406F-BF0F-BF47BD2A8754}" dt="2024-02-09T13:01:04.476" v="1119"/>
          <ac:spMkLst>
            <pc:docMk/>
            <pc:sldMk cId="1627708917" sldId="305"/>
            <ac:spMk id="4" creationId="{C835996E-50BC-BB4B-7AD2-A574CEC558F9}"/>
          </ac:spMkLst>
        </pc:spChg>
      </pc:sldChg>
      <pc:sldChg chg="addSp modSp mod setBg">
        <pc:chgData name="Janette Warburton" userId="3e27661f259abf4c" providerId="LiveId" clId="{604317CA-9C71-406F-BF0F-BF47BD2A8754}" dt="2024-02-09T13:01:22.746" v="1122"/>
        <pc:sldMkLst>
          <pc:docMk/>
          <pc:sldMk cId="764720584" sldId="306"/>
        </pc:sldMkLst>
        <pc:spChg chg="add mod">
          <ac:chgData name="Janette Warburton" userId="3e27661f259abf4c" providerId="LiveId" clId="{604317CA-9C71-406F-BF0F-BF47BD2A8754}" dt="2024-02-09T13:01:22.746" v="1122"/>
          <ac:spMkLst>
            <pc:docMk/>
            <pc:sldMk cId="764720584" sldId="306"/>
            <ac:spMk id="4" creationId="{A419F211-B69C-713A-A7E9-01E04687C6F8}"/>
          </ac:spMkLst>
        </pc:spChg>
      </pc:sldChg>
      <pc:sldChg chg="addSp modSp setBg">
        <pc:chgData name="Janette Warburton" userId="3e27661f259abf4c" providerId="LiveId" clId="{604317CA-9C71-406F-BF0F-BF47BD2A8754}" dt="2024-02-09T13:01:27.036" v="1123"/>
        <pc:sldMkLst>
          <pc:docMk/>
          <pc:sldMk cId="4227040244" sldId="307"/>
        </pc:sldMkLst>
        <pc:spChg chg="add mod">
          <ac:chgData name="Janette Warburton" userId="3e27661f259abf4c" providerId="LiveId" clId="{604317CA-9C71-406F-BF0F-BF47BD2A8754}" dt="2024-02-09T13:01:27.036" v="1123"/>
          <ac:spMkLst>
            <pc:docMk/>
            <pc:sldMk cId="4227040244" sldId="307"/>
            <ac:spMk id="4" creationId="{1F1F1AB5-C418-AA6E-DF30-10241E27C888}"/>
          </ac:spMkLst>
        </pc:spChg>
      </pc:sldChg>
      <pc:sldChg chg="addSp modSp mod setBg">
        <pc:chgData name="Janette Warburton" userId="3e27661f259abf4c" providerId="LiveId" clId="{604317CA-9C71-406F-BF0F-BF47BD2A8754}" dt="2024-02-09T13:03:30.732" v="1134" actId="14100"/>
        <pc:sldMkLst>
          <pc:docMk/>
          <pc:sldMk cId="2576978727" sldId="308"/>
        </pc:sldMkLst>
        <pc:spChg chg="add mod">
          <ac:chgData name="Janette Warburton" userId="3e27661f259abf4c" providerId="LiveId" clId="{604317CA-9C71-406F-BF0F-BF47BD2A8754}" dt="2024-02-09T13:01:51.667" v="1128"/>
          <ac:spMkLst>
            <pc:docMk/>
            <pc:sldMk cId="2576978727" sldId="308"/>
            <ac:spMk id="4" creationId="{1535B462-D1CD-6826-69D1-56356B167B66}"/>
          </ac:spMkLst>
        </pc:spChg>
        <pc:spChg chg="add mod">
          <ac:chgData name="Janette Warburton" userId="3e27661f259abf4c" providerId="LiveId" clId="{604317CA-9C71-406F-BF0F-BF47BD2A8754}" dt="2024-02-09T13:03:30.732" v="1134" actId="14100"/>
          <ac:spMkLst>
            <pc:docMk/>
            <pc:sldMk cId="2576978727" sldId="308"/>
            <ac:spMk id="5" creationId="{7B407A35-2BE5-F0C4-6A73-9C1015D6199C}"/>
          </ac:spMkLst>
        </pc:spChg>
      </pc:sldChg>
      <pc:sldChg chg="addSp modSp setBg">
        <pc:chgData name="Janette Warburton" userId="3e27661f259abf4c" providerId="LiveId" clId="{604317CA-9C71-406F-BF0F-BF47BD2A8754}" dt="2024-02-09T13:03:34.868" v="1135"/>
        <pc:sldMkLst>
          <pc:docMk/>
          <pc:sldMk cId="233179866" sldId="309"/>
        </pc:sldMkLst>
        <pc:spChg chg="add mod">
          <ac:chgData name="Janette Warburton" userId="3e27661f259abf4c" providerId="LiveId" clId="{604317CA-9C71-406F-BF0F-BF47BD2A8754}" dt="2024-02-09T13:03:34.868" v="1135"/>
          <ac:spMkLst>
            <pc:docMk/>
            <pc:sldMk cId="233179866" sldId="309"/>
            <ac:spMk id="4" creationId="{5593C307-2794-3EAF-15A0-152E0FAB0C6A}"/>
          </ac:spMkLst>
        </pc:spChg>
        <pc:spChg chg="add mod">
          <ac:chgData name="Janette Warburton" userId="3e27661f259abf4c" providerId="LiveId" clId="{604317CA-9C71-406F-BF0F-BF47BD2A8754}" dt="2024-02-09T13:03:34.868" v="1135"/>
          <ac:spMkLst>
            <pc:docMk/>
            <pc:sldMk cId="233179866" sldId="309"/>
            <ac:spMk id="5" creationId="{F27682D1-BCF5-A44B-DA3C-23D0BEBEE014}"/>
          </ac:spMkLst>
        </pc:spChg>
      </pc:sldChg>
      <pc:sldChg chg="addSp delSp modSp mod setBg">
        <pc:chgData name="Janette Warburton" userId="3e27661f259abf4c" providerId="LiveId" clId="{604317CA-9C71-406F-BF0F-BF47BD2A8754}" dt="2024-02-09T13:04:02.351" v="1139"/>
        <pc:sldMkLst>
          <pc:docMk/>
          <pc:sldMk cId="441672210" sldId="310"/>
        </pc:sldMkLst>
        <pc:spChg chg="add mod">
          <ac:chgData name="Janette Warburton" userId="3e27661f259abf4c" providerId="LiveId" clId="{604317CA-9C71-406F-BF0F-BF47BD2A8754}" dt="2024-02-09T13:04:02.351" v="1139"/>
          <ac:spMkLst>
            <pc:docMk/>
            <pc:sldMk cId="441672210" sldId="310"/>
            <ac:spMk id="4" creationId="{C58FE3E6-7DA0-3AF9-9456-5A249AE1A23D}"/>
          </ac:spMkLst>
        </pc:spChg>
        <pc:spChg chg="add del mod">
          <ac:chgData name="Janette Warburton" userId="3e27661f259abf4c" providerId="LiveId" clId="{604317CA-9C71-406F-BF0F-BF47BD2A8754}" dt="2024-02-09T13:03:44.755" v="1137" actId="478"/>
          <ac:spMkLst>
            <pc:docMk/>
            <pc:sldMk cId="441672210" sldId="310"/>
            <ac:spMk id="5" creationId="{5694530A-D3B2-47CE-6681-DB63AE757F9E}"/>
          </ac:spMkLst>
        </pc:spChg>
      </pc:sldChg>
      <pc:sldChg chg="addSp modSp setBg">
        <pc:chgData name="Janette Warburton" userId="3e27661f259abf4c" providerId="LiveId" clId="{604317CA-9C71-406F-BF0F-BF47BD2A8754}" dt="2024-02-09T13:04:06.256" v="1140"/>
        <pc:sldMkLst>
          <pc:docMk/>
          <pc:sldMk cId="1132005823" sldId="311"/>
        </pc:sldMkLst>
        <pc:spChg chg="add mod">
          <ac:chgData name="Janette Warburton" userId="3e27661f259abf4c" providerId="LiveId" clId="{604317CA-9C71-406F-BF0F-BF47BD2A8754}" dt="2024-02-09T13:04:06.256" v="1140"/>
          <ac:spMkLst>
            <pc:docMk/>
            <pc:sldMk cId="1132005823" sldId="311"/>
            <ac:spMk id="4" creationId="{E71C4DE3-F3CC-D0B9-D65D-C35D5057C5B2}"/>
          </ac:spMkLst>
        </pc:spChg>
      </pc:sldChg>
      <pc:sldChg chg="addSp modSp mod setBg">
        <pc:chgData name="Janette Warburton" userId="3e27661f259abf4c" providerId="LiveId" clId="{604317CA-9C71-406F-BF0F-BF47BD2A8754}" dt="2024-02-09T13:05:04.381" v="1150"/>
        <pc:sldMkLst>
          <pc:docMk/>
          <pc:sldMk cId="3652819878" sldId="312"/>
        </pc:sldMkLst>
        <pc:spChg chg="add mod">
          <ac:chgData name="Janette Warburton" userId="3e27661f259abf4c" providerId="LiveId" clId="{604317CA-9C71-406F-BF0F-BF47BD2A8754}" dt="2024-02-09T13:04:34.418" v="1143"/>
          <ac:spMkLst>
            <pc:docMk/>
            <pc:sldMk cId="3652819878" sldId="312"/>
            <ac:spMk id="4" creationId="{CFB3C59D-E9C8-2FAD-98CD-5F02FF252AFC}"/>
          </ac:spMkLst>
        </pc:spChg>
        <pc:spChg chg="add mod">
          <ac:chgData name="Janette Warburton" userId="3e27661f259abf4c" providerId="LiveId" clId="{604317CA-9C71-406F-BF0F-BF47BD2A8754}" dt="2024-02-09T13:04:49.957" v="1147"/>
          <ac:spMkLst>
            <pc:docMk/>
            <pc:sldMk cId="3652819878" sldId="312"/>
            <ac:spMk id="5" creationId="{4C5B2029-AA74-49D8-126C-CB37C94FDB27}"/>
          </ac:spMkLst>
        </pc:spChg>
        <pc:spChg chg="add mod">
          <ac:chgData name="Janette Warburton" userId="3e27661f259abf4c" providerId="LiveId" clId="{604317CA-9C71-406F-BF0F-BF47BD2A8754}" dt="2024-02-09T13:05:04.381" v="1150"/>
          <ac:spMkLst>
            <pc:docMk/>
            <pc:sldMk cId="3652819878" sldId="312"/>
            <ac:spMk id="6" creationId="{828EEF9B-F6AB-055F-244D-EEEF5A122244}"/>
          </ac:spMkLst>
        </pc:spChg>
      </pc:sldChg>
      <pc:sldChg chg="addSp modSp setBg">
        <pc:chgData name="Janette Warburton" userId="3e27661f259abf4c" providerId="LiveId" clId="{604317CA-9C71-406F-BF0F-BF47BD2A8754}" dt="2024-02-09T13:05:09.893" v="1151"/>
        <pc:sldMkLst>
          <pc:docMk/>
          <pc:sldMk cId="1701216470" sldId="313"/>
        </pc:sldMkLst>
        <pc:spChg chg="add mod">
          <ac:chgData name="Janette Warburton" userId="3e27661f259abf4c" providerId="LiveId" clId="{604317CA-9C71-406F-BF0F-BF47BD2A8754}" dt="2024-02-09T13:05:09.893" v="1151"/>
          <ac:spMkLst>
            <pc:docMk/>
            <pc:sldMk cId="1701216470" sldId="313"/>
            <ac:spMk id="4" creationId="{4BB81A5D-9D06-E636-F4A6-832E691BC4B8}"/>
          </ac:spMkLst>
        </pc:spChg>
        <pc:spChg chg="add mod">
          <ac:chgData name="Janette Warburton" userId="3e27661f259abf4c" providerId="LiveId" clId="{604317CA-9C71-406F-BF0F-BF47BD2A8754}" dt="2024-02-09T13:05:09.893" v="1151"/>
          <ac:spMkLst>
            <pc:docMk/>
            <pc:sldMk cId="1701216470" sldId="313"/>
            <ac:spMk id="5" creationId="{B52B5CFD-8603-ABF8-7240-6493B189EF1C}"/>
          </ac:spMkLst>
        </pc:spChg>
        <pc:spChg chg="add mod">
          <ac:chgData name="Janette Warburton" userId="3e27661f259abf4c" providerId="LiveId" clId="{604317CA-9C71-406F-BF0F-BF47BD2A8754}" dt="2024-02-09T13:05:09.893" v="1151"/>
          <ac:spMkLst>
            <pc:docMk/>
            <pc:sldMk cId="1701216470" sldId="313"/>
            <ac:spMk id="6" creationId="{07FDFA9F-1CCA-63D0-D2AD-E1FD2F35DEEB}"/>
          </ac:spMkLst>
        </pc:spChg>
      </pc:sldChg>
      <pc:sldChg chg="addSp delSp modSp mod setBg">
        <pc:chgData name="Janette Warburton" userId="3e27661f259abf4c" providerId="LiveId" clId="{604317CA-9C71-406F-BF0F-BF47BD2A8754}" dt="2024-02-09T13:05:34.091" v="1155"/>
        <pc:sldMkLst>
          <pc:docMk/>
          <pc:sldMk cId="3492942584" sldId="314"/>
        </pc:sldMkLst>
        <pc:spChg chg="add mod">
          <ac:chgData name="Janette Warburton" userId="3e27661f259abf4c" providerId="LiveId" clId="{604317CA-9C71-406F-BF0F-BF47BD2A8754}" dt="2024-02-09T13:05:34.091" v="1155"/>
          <ac:spMkLst>
            <pc:docMk/>
            <pc:sldMk cId="3492942584" sldId="314"/>
            <ac:spMk id="4" creationId="{6ECBBC00-F7E3-2A47-9B47-009A87694A24}"/>
          </ac:spMkLst>
        </pc:spChg>
        <pc:spChg chg="add del mod">
          <ac:chgData name="Janette Warburton" userId="3e27661f259abf4c" providerId="LiveId" clId="{604317CA-9C71-406F-BF0F-BF47BD2A8754}" dt="2024-02-09T13:05:16.435" v="1153" actId="478"/>
          <ac:spMkLst>
            <pc:docMk/>
            <pc:sldMk cId="3492942584" sldId="314"/>
            <ac:spMk id="5" creationId="{2BD9D2BC-C609-5B3C-E02E-207A162B4A72}"/>
          </ac:spMkLst>
        </pc:spChg>
        <pc:spChg chg="add del mod">
          <ac:chgData name="Janette Warburton" userId="3e27661f259abf4c" providerId="LiveId" clId="{604317CA-9C71-406F-BF0F-BF47BD2A8754}" dt="2024-02-09T13:05:16.435" v="1153" actId="478"/>
          <ac:spMkLst>
            <pc:docMk/>
            <pc:sldMk cId="3492942584" sldId="314"/>
            <ac:spMk id="6" creationId="{8DE35EDE-477B-4B9D-91BB-3F632316B377}"/>
          </ac:spMkLst>
        </pc:spChg>
      </pc:sldChg>
      <pc:sldChg chg="addSp modSp setBg">
        <pc:chgData name="Janette Warburton" userId="3e27661f259abf4c" providerId="LiveId" clId="{604317CA-9C71-406F-BF0F-BF47BD2A8754}" dt="2024-02-09T13:05:41.813" v="1156"/>
        <pc:sldMkLst>
          <pc:docMk/>
          <pc:sldMk cId="2435133245" sldId="315"/>
        </pc:sldMkLst>
        <pc:spChg chg="add mod">
          <ac:chgData name="Janette Warburton" userId="3e27661f259abf4c" providerId="LiveId" clId="{604317CA-9C71-406F-BF0F-BF47BD2A8754}" dt="2024-02-09T13:05:41.813" v="1156"/>
          <ac:spMkLst>
            <pc:docMk/>
            <pc:sldMk cId="2435133245" sldId="315"/>
            <ac:spMk id="4" creationId="{CCA492BD-A1AE-4412-BB82-05DD0467D131}"/>
          </ac:spMkLst>
        </pc:spChg>
      </pc:sldChg>
      <pc:sldChg chg="addSp modSp mod setBg">
        <pc:chgData name="Janette Warburton" userId="3e27661f259abf4c" providerId="LiveId" clId="{604317CA-9C71-406F-BF0F-BF47BD2A8754}" dt="2024-02-09T13:06:37.231" v="1164"/>
        <pc:sldMkLst>
          <pc:docMk/>
          <pc:sldMk cId="1829228328" sldId="316"/>
        </pc:sldMkLst>
        <pc:spChg chg="add mod">
          <ac:chgData name="Janette Warburton" userId="3e27661f259abf4c" providerId="LiveId" clId="{604317CA-9C71-406F-BF0F-BF47BD2A8754}" dt="2024-02-09T13:06:01.704" v="1159"/>
          <ac:spMkLst>
            <pc:docMk/>
            <pc:sldMk cId="1829228328" sldId="316"/>
            <ac:spMk id="4" creationId="{218A3965-3148-3614-CC1D-1EA177DEB45B}"/>
          </ac:spMkLst>
        </pc:spChg>
        <pc:spChg chg="add mod">
          <ac:chgData name="Janette Warburton" userId="3e27661f259abf4c" providerId="LiveId" clId="{604317CA-9C71-406F-BF0F-BF47BD2A8754}" dt="2024-02-09T13:06:37.231" v="1164"/>
          <ac:spMkLst>
            <pc:docMk/>
            <pc:sldMk cId="1829228328" sldId="316"/>
            <ac:spMk id="5" creationId="{9534C13A-7ED4-BD10-0FC6-2F91CA5F4DFC}"/>
          </ac:spMkLst>
        </pc:spChg>
      </pc:sldChg>
      <pc:sldChg chg="addSp modSp setBg">
        <pc:chgData name="Janette Warburton" userId="3e27661f259abf4c" providerId="LiveId" clId="{604317CA-9C71-406F-BF0F-BF47BD2A8754}" dt="2024-02-09T13:06:47.072" v="1165"/>
        <pc:sldMkLst>
          <pc:docMk/>
          <pc:sldMk cId="3858760861" sldId="317"/>
        </pc:sldMkLst>
        <pc:spChg chg="add mod">
          <ac:chgData name="Janette Warburton" userId="3e27661f259abf4c" providerId="LiveId" clId="{604317CA-9C71-406F-BF0F-BF47BD2A8754}" dt="2024-02-09T13:06:47.072" v="1165"/>
          <ac:spMkLst>
            <pc:docMk/>
            <pc:sldMk cId="3858760861" sldId="317"/>
            <ac:spMk id="4" creationId="{0D34BE3B-7E61-4C35-2E32-86E58F2552F6}"/>
          </ac:spMkLst>
        </pc:spChg>
        <pc:spChg chg="add mod">
          <ac:chgData name="Janette Warburton" userId="3e27661f259abf4c" providerId="LiveId" clId="{604317CA-9C71-406F-BF0F-BF47BD2A8754}" dt="2024-02-09T13:06:47.072" v="1165"/>
          <ac:spMkLst>
            <pc:docMk/>
            <pc:sldMk cId="3858760861" sldId="317"/>
            <ac:spMk id="5" creationId="{0563C2B1-1290-17CF-E260-C92E0F7F4FE6}"/>
          </ac:spMkLst>
        </pc:spChg>
      </pc:sldChg>
      <pc:sldChg chg="addSp modSp mod setBg">
        <pc:chgData name="Janette Warburton" userId="3e27661f259abf4c" providerId="LiveId" clId="{604317CA-9C71-406F-BF0F-BF47BD2A8754}" dt="2024-02-09T13:07:45.138" v="1176"/>
        <pc:sldMkLst>
          <pc:docMk/>
          <pc:sldMk cId="2954319919" sldId="318"/>
        </pc:sldMkLst>
        <pc:spChg chg="add mod">
          <ac:chgData name="Janette Warburton" userId="3e27661f259abf4c" providerId="LiveId" clId="{604317CA-9C71-406F-BF0F-BF47BD2A8754}" dt="2024-02-09T13:07:14.374" v="1168"/>
          <ac:spMkLst>
            <pc:docMk/>
            <pc:sldMk cId="2954319919" sldId="318"/>
            <ac:spMk id="4" creationId="{67057938-F4FA-D00A-B7CA-8F750EF107A5}"/>
          </ac:spMkLst>
        </pc:spChg>
        <pc:spChg chg="add mod">
          <ac:chgData name="Janette Warburton" userId="3e27661f259abf4c" providerId="LiveId" clId="{604317CA-9C71-406F-BF0F-BF47BD2A8754}" dt="2024-02-09T13:07:45.138" v="1176"/>
          <ac:spMkLst>
            <pc:docMk/>
            <pc:sldMk cId="2954319919" sldId="318"/>
            <ac:spMk id="5" creationId="{5262797E-2C07-0A6D-E7E3-A3628BCF7D05}"/>
          </ac:spMkLst>
        </pc:spChg>
      </pc:sldChg>
      <pc:sldChg chg="addSp modSp setBg">
        <pc:chgData name="Janette Warburton" userId="3e27661f259abf4c" providerId="LiveId" clId="{604317CA-9C71-406F-BF0F-BF47BD2A8754}" dt="2024-02-09T13:07:52.216" v="1177"/>
        <pc:sldMkLst>
          <pc:docMk/>
          <pc:sldMk cId="1851080127" sldId="319"/>
        </pc:sldMkLst>
        <pc:spChg chg="add mod">
          <ac:chgData name="Janette Warburton" userId="3e27661f259abf4c" providerId="LiveId" clId="{604317CA-9C71-406F-BF0F-BF47BD2A8754}" dt="2024-02-09T13:07:52.216" v="1177"/>
          <ac:spMkLst>
            <pc:docMk/>
            <pc:sldMk cId="1851080127" sldId="319"/>
            <ac:spMk id="4" creationId="{A9B3F262-D0F9-6393-DA60-3EF3C1328747}"/>
          </ac:spMkLst>
        </pc:spChg>
        <pc:spChg chg="add mod">
          <ac:chgData name="Janette Warburton" userId="3e27661f259abf4c" providerId="LiveId" clId="{604317CA-9C71-406F-BF0F-BF47BD2A8754}" dt="2024-02-09T13:07:52.216" v="1177"/>
          <ac:spMkLst>
            <pc:docMk/>
            <pc:sldMk cId="1851080127" sldId="319"/>
            <ac:spMk id="5" creationId="{4568203F-9874-07AB-8321-CFE3F5139688}"/>
          </ac:spMkLst>
        </pc:spChg>
      </pc:sldChg>
      <pc:sldChg chg="addSp delSp modSp mod setBg">
        <pc:chgData name="Janette Warburton" userId="3e27661f259abf4c" providerId="LiveId" clId="{604317CA-9C71-406F-BF0F-BF47BD2A8754}" dt="2024-02-09T13:10:42.060" v="1191"/>
        <pc:sldMkLst>
          <pc:docMk/>
          <pc:sldMk cId="2174381514" sldId="320"/>
        </pc:sldMkLst>
        <pc:spChg chg="add mod">
          <ac:chgData name="Janette Warburton" userId="3e27661f259abf4c" providerId="LiveId" clId="{604317CA-9C71-406F-BF0F-BF47BD2A8754}" dt="2024-02-09T13:10:22.423" v="1187" actId="14100"/>
          <ac:spMkLst>
            <pc:docMk/>
            <pc:sldMk cId="2174381514" sldId="320"/>
            <ac:spMk id="4" creationId="{2007456D-02CA-134D-9141-05C76208D9DF}"/>
          </ac:spMkLst>
        </pc:spChg>
        <pc:spChg chg="add del mod">
          <ac:chgData name="Janette Warburton" userId="3e27661f259abf4c" providerId="LiveId" clId="{604317CA-9C71-406F-BF0F-BF47BD2A8754}" dt="2024-02-09T13:08:03.017" v="1180" actId="478"/>
          <ac:spMkLst>
            <pc:docMk/>
            <pc:sldMk cId="2174381514" sldId="320"/>
            <ac:spMk id="5" creationId="{4DE25083-5539-5B51-5629-43A9BB995507}"/>
          </ac:spMkLst>
        </pc:spChg>
        <pc:spChg chg="add mod">
          <ac:chgData name="Janette Warburton" userId="3e27661f259abf4c" providerId="LiveId" clId="{604317CA-9C71-406F-BF0F-BF47BD2A8754}" dt="2024-02-09T13:10:42.060" v="1191"/>
          <ac:spMkLst>
            <pc:docMk/>
            <pc:sldMk cId="2174381514" sldId="320"/>
            <ac:spMk id="6" creationId="{B8D0DC0F-E2DC-56AD-6BFA-8D441D45C209}"/>
          </ac:spMkLst>
        </pc:spChg>
      </pc:sldChg>
      <pc:sldChg chg="addSp modSp setBg">
        <pc:chgData name="Janette Warburton" userId="3e27661f259abf4c" providerId="LiveId" clId="{604317CA-9C71-406F-BF0F-BF47BD2A8754}" dt="2024-02-09T13:10:47.748" v="1192"/>
        <pc:sldMkLst>
          <pc:docMk/>
          <pc:sldMk cId="1735158714" sldId="321"/>
        </pc:sldMkLst>
        <pc:spChg chg="add mod">
          <ac:chgData name="Janette Warburton" userId="3e27661f259abf4c" providerId="LiveId" clId="{604317CA-9C71-406F-BF0F-BF47BD2A8754}" dt="2024-02-09T13:10:47.748" v="1192"/>
          <ac:spMkLst>
            <pc:docMk/>
            <pc:sldMk cId="1735158714" sldId="321"/>
            <ac:spMk id="4" creationId="{DBBFC6EB-C9ED-1BB5-FFF7-149B4F0BE5BC}"/>
          </ac:spMkLst>
        </pc:spChg>
        <pc:spChg chg="add mod">
          <ac:chgData name="Janette Warburton" userId="3e27661f259abf4c" providerId="LiveId" clId="{604317CA-9C71-406F-BF0F-BF47BD2A8754}" dt="2024-02-09T13:10:47.748" v="1192"/>
          <ac:spMkLst>
            <pc:docMk/>
            <pc:sldMk cId="1735158714" sldId="321"/>
            <ac:spMk id="5" creationId="{77487A4F-26B1-E47A-1E99-C64E95267CCD}"/>
          </ac:spMkLst>
        </pc:spChg>
      </pc:sldChg>
      <pc:sldChg chg="addSp modSp mod setBg">
        <pc:chgData name="Janette Warburton" userId="3e27661f259abf4c" providerId="LiveId" clId="{604317CA-9C71-406F-BF0F-BF47BD2A8754}" dt="2024-02-09T13:11:35.065" v="1195"/>
        <pc:sldMkLst>
          <pc:docMk/>
          <pc:sldMk cId="2852077814" sldId="322"/>
        </pc:sldMkLst>
        <pc:spChg chg="add mod">
          <ac:chgData name="Janette Warburton" userId="3e27661f259abf4c" providerId="LiveId" clId="{604317CA-9C71-406F-BF0F-BF47BD2A8754}" dt="2024-02-09T13:11:35.065" v="1195"/>
          <ac:spMkLst>
            <pc:docMk/>
            <pc:sldMk cId="2852077814" sldId="322"/>
            <ac:spMk id="4" creationId="{7E130123-123C-F24E-718B-FAB2171BCCD2}"/>
          </ac:spMkLst>
        </pc:spChg>
      </pc:sldChg>
      <pc:sldChg chg="addSp modSp setBg">
        <pc:chgData name="Janette Warburton" userId="3e27661f259abf4c" providerId="LiveId" clId="{604317CA-9C71-406F-BF0F-BF47BD2A8754}" dt="2024-02-09T13:11:39.377" v="1196"/>
        <pc:sldMkLst>
          <pc:docMk/>
          <pc:sldMk cId="955011274" sldId="323"/>
        </pc:sldMkLst>
        <pc:spChg chg="add mod">
          <ac:chgData name="Janette Warburton" userId="3e27661f259abf4c" providerId="LiveId" clId="{604317CA-9C71-406F-BF0F-BF47BD2A8754}" dt="2024-02-09T13:11:39.377" v="1196"/>
          <ac:spMkLst>
            <pc:docMk/>
            <pc:sldMk cId="955011274" sldId="323"/>
            <ac:spMk id="4" creationId="{433FC115-58C3-8AC3-4B47-CC26DB15BE75}"/>
          </ac:spMkLst>
        </pc:spChg>
      </pc:sldChg>
      <pc:sldChg chg="setBg">
        <pc:chgData name="Janette Warburton" userId="3e27661f259abf4c" providerId="LiveId" clId="{604317CA-9C71-406F-BF0F-BF47BD2A8754}" dt="2024-02-09T12:13:17.088" v="921"/>
        <pc:sldMkLst>
          <pc:docMk/>
          <pc:sldMk cId="4183393284" sldId="324"/>
        </pc:sldMkLst>
      </pc:sldChg>
      <pc:sldChg chg="addSp modSp mod setBg">
        <pc:chgData name="Janette Warburton" userId="3e27661f259abf4c" providerId="LiveId" clId="{604317CA-9C71-406F-BF0F-BF47BD2A8754}" dt="2024-02-09T12:14:48.025" v="933"/>
        <pc:sldMkLst>
          <pc:docMk/>
          <pc:sldMk cId="4120232393" sldId="325"/>
        </pc:sldMkLst>
        <pc:spChg chg="add mod">
          <ac:chgData name="Janette Warburton" userId="3e27661f259abf4c" providerId="LiveId" clId="{604317CA-9C71-406F-BF0F-BF47BD2A8754}" dt="2024-02-09T12:14:04.557" v="925"/>
          <ac:spMkLst>
            <pc:docMk/>
            <pc:sldMk cId="4120232393" sldId="325"/>
            <ac:spMk id="4" creationId="{37B2CC19-86B7-8181-6CFF-0059A1B42EEE}"/>
          </ac:spMkLst>
        </pc:spChg>
        <pc:spChg chg="add mod">
          <ac:chgData name="Janette Warburton" userId="3e27661f259abf4c" providerId="LiveId" clId="{604317CA-9C71-406F-BF0F-BF47BD2A8754}" dt="2024-02-09T12:14:24.810" v="929"/>
          <ac:spMkLst>
            <pc:docMk/>
            <pc:sldMk cId="4120232393" sldId="325"/>
            <ac:spMk id="5" creationId="{CAC64840-88DC-6512-8724-BB31878A58F3}"/>
          </ac:spMkLst>
        </pc:spChg>
        <pc:spChg chg="add mod">
          <ac:chgData name="Janette Warburton" userId="3e27661f259abf4c" providerId="LiveId" clId="{604317CA-9C71-406F-BF0F-BF47BD2A8754}" dt="2024-02-09T12:14:48.025" v="933"/>
          <ac:spMkLst>
            <pc:docMk/>
            <pc:sldMk cId="4120232393" sldId="325"/>
            <ac:spMk id="6" creationId="{4116E03C-9406-C5EE-D66D-B04BA503BB51}"/>
          </ac:spMkLst>
        </pc:spChg>
      </pc:sldChg>
      <pc:sldChg chg="addSp modSp setBg">
        <pc:chgData name="Janette Warburton" userId="3e27661f259abf4c" providerId="LiveId" clId="{604317CA-9C71-406F-BF0F-BF47BD2A8754}" dt="2024-02-09T12:14:57.107" v="934"/>
        <pc:sldMkLst>
          <pc:docMk/>
          <pc:sldMk cId="1656454436" sldId="326"/>
        </pc:sldMkLst>
        <pc:spChg chg="add mod">
          <ac:chgData name="Janette Warburton" userId="3e27661f259abf4c" providerId="LiveId" clId="{604317CA-9C71-406F-BF0F-BF47BD2A8754}" dt="2024-02-09T12:14:57.107" v="934"/>
          <ac:spMkLst>
            <pc:docMk/>
            <pc:sldMk cId="1656454436" sldId="326"/>
            <ac:spMk id="4" creationId="{163F6862-90C2-2146-C697-D47F86795719}"/>
          </ac:spMkLst>
        </pc:spChg>
        <pc:spChg chg="add mod">
          <ac:chgData name="Janette Warburton" userId="3e27661f259abf4c" providerId="LiveId" clId="{604317CA-9C71-406F-BF0F-BF47BD2A8754}" dt="2024-02-09T12:14:57.107" v="934"/>
          <ac:spMkLst>
            <pc:docMk/>
            <pc:sldMk cId="1656454436" sldId="326"/>
            <ac:spMk id="5" creationId="{F9CE7B5E-B60A-4BA9-96CD-B41D101A707B}"/>
          </ac:spMkLst>
        </pc:spChg>
        <pc:spChg chg="add mod">
          <ac:chgData name="Janette Warburton" userId="3e27661f259abf4c" providerId="LiveId" clId="{604317CA-9C71-406F-BF0F-BF47BD2A8754}" dt="2024-02-09T12:14:57.107" v="934"/>
          <ac:spMkLst>
            <pc:docMk/>
            <pc:sldMk cId="1656454436" sldId="326"/>
            <ac:spMk id="6" creationId="{3545D5A3-CC03-3542-BD33-AA652945820F}"/>
          </ac:spMkLst>
        </pc:spChg>
      </pc:sldChg>
      <pc:sldChg chg="addSp modSp mod setBg">
        <pc:chgData name="Janette Warburton" userId="3e27661f259abf4c" providerId="LiveId" clId="{604317CA-9C71-406F-BF0F-BF47BD2A8754}" dt="2024-02-09T12:31:51.336" v="949"/>
        <pc:sldMkLst>
          <pc:docMk/>
          <pc:sldMk cId="3453831986" sldId="327"/>
        </pc:sldMkLst>
        <pc:spChg chg="add mod">
          <ac:chgData name="Janette Warburton" userId="3e27661f259abf4c" providerId="LiveId" clId="{604317CA-9C71-406F-BF0F-BF47BD2A8754}" dt="2024-02-09T12:31:19.858" v="942"/>
          <ac:spMkLst>
            <pc:docMk/>
            <pc:sldMk cId="3453831986" sldId="327"/>
            <ac:spMk id="4" creationId="{C81CD09B-1195-0031-BC18-DA91597AB62C}"/>
          </ac:spMkLst>
        </pc:spChg>
        <pc:spChg chg="add mod">
          <ac:chgData name="Janette Warburton" userId="3e27661f259abf4c" providerId="LiveId" clId="{604317CA-9C71-406F-BF0F-BF47BD2A8754}" dt="2024-02-09T12:31:36.306" v="946"/>
          <ac:spMkLst>
            <pc:docMk/>
            <pc:sldMk cId="3453831986" sldId="327"/>
            <ac:spMk id="5" creationId="{210DAE49-09CC-230A-6322-17A55DE1BD1B}"/>
          </ac:spMkLst>
        </pc:spChg>
        <pc:spChg chg="add mod">
          <ac:chgData name="Janette Warburton" userId="3e27661f259abf4c" providerId="LiveId" clId="{604317CA-9C71-406F-BF0F-BF47BD2A8754}" dt="2024-02-09T12:31:51.336" v="949"/>
          <ac:spMkLst>
            <pc:docMk/>
            <pc:sldMk cId="3453831986" sldId="327"/>
            <ac:spMk id="6" creationId="{832405B3-731D-184F-CD4A-DFE4FEEC31E7}"/>
          </ac:spMkLst>
        </pc:spChg>
      </pc:sldChg>
      <pc:sldChg chg="addSp modSp setBg">
        <pc:chgData name="Janette Warburton" userId="3e27661f259abf4c" providerId="LiveId" clId="{604317CA-9C71-406F-BF0F-BF47BD2A8754}" dt="2024-02-09T12:31:56.431" v="950"/>
        <pc:sldMkLst>
          <pc:docMk/>
          <pc:sldMk cId="2752036675" sldId="328"/>
        </pc:sldMkLst>
        <pc:spChg chg="add mod">
          <ac:chgData name="Janette Warburton" userId="3e27661f259abf4c" providerId="LiveId" clId="{604317CA-9C71-406F-BF0F-BF47BD2A8754}" dt="2024-02-09T12:31:56.431" v="950"/>
          <ac:spMkLst>
            <pc:docMk/>
            <pc:sldMk cId="2752036675" sldId="328"/>
            <ac:spMk id="4" creationId="{3C478177-FA0A-00E1-3D34-EB0A8E4877C0}"/>
          </ac:spMkLst>
        </pc:spChg>
        <pc:spChg chg="add mod">
          <ac:chgData name="Janette Warburton" userId="3e27661f259abf4c" providerId="LiveId" clId="{604317CA-9C71-406F-BF0F-BF47BD2A8754}" dt="2024-02-09T12:31:56.431" v="950"/>
          <ac:spMkLst>
            <pc:docMk/>
            <pc:sldMk cId="2752036675" sldId="328"/>
            <ac:spMk id="5" creationId="{9F7ED21F-2F7E-A9E0-0FE1-E4E3E2FF728B}"/>
          </ac:spMkLst>
        </pc:spChg>
        <pc:spChg chg="add mod">
          <ac:chgData name="Janette Warburton" userId="3e27661f259abf4c" providerId="LiveId" clId="{604317CA-9C71-406F-BF0F-BF47BD2A8754}" dt="2024-02-09T12:31:56.431" v="950"/>
          <ac:spMkLst>
            <pc:docMk/>
            <pc:sldMk cId="2752036675" sldId="328"/>
            <ac:spMk id="6" creationId="{7FD4555D-5839-7276-E62E-3F87C2F017AB}"/>
          </ac:spMkLst>
        </pc:spChg>
      </pc:sldChg>
      <pc:sldChg chg="addSp modSp mod setBg">
        <pc:chgData name="Janette Warburton" userId="3e27661f259abf4c" providerId="LiveId" clId="{604317CA-9C71-406F-BF0F-BF47BD2A8754}" dt="2024-02-09T12:34:17.369" v="961"/>
        <pc:sldMkLst>
          <pc:docMk/>
          <pc:sldMk cId="1085858059" sldId="329"/>
        </pc:sldMkLst>
        <pc:spChg chg="add mod">
          <ac:chgData name="Janette Warburton" userId="3e27661f259abf4c" providerId="LiveId" clId="{604317CA-9C71-406F-BF0F-BF47BD2A8754}" dt="2024-02-09T12:34:00.054" v="957"/>
          <ac:spMkLst>
            <pc:docMk/>
            <pc:sldMk cId="1085858059" sldId="329"/>
            <ac:spMk id="4" creationId="{3EF5C00D-A8D3-F30B-C7C6-C7B62DCE330D}"/>
          </ac:spMkLst>
        </pc:spChg>
        <pc:spChg chg="add mod">
          <ac:chgData name="Janette Warburton" userId="3e27661f259abf4c" providerId="LiveId" clId="{604317CA-9C71-406F-BF0F-BF47BD2A8754}" dt="2024-02-09T12:34:17.369" v="961"/>
          <ac:spMkLst>
            <pc:docMk/>
            <pc:sldMk cId="1085858059" sldId="329"/>
            <ac:spMk id="5" creationId="{307824AF-311A-EB58-DEAA-3EF6027BD501}"/>
          </ac:spMkLst>
        </pc:spChg>
      </pc:sldChg>
      <pc:sldChg chg="addSp modSp setBg">
        <pc:chgData name="Janette Warburton" userId="3e27661f259abf4c" providerId="LiveId" clId="{604317CA-9C71-406F-BF0F-BF47BD2A8754}" dt="2024-02-09T12:34:22.268" v="962"/>
        <pc:sldMkLst>
          <pc:docMk/>
          <pc:sldMk cId="2236917411" sldId="330"/>
        </pc:sldMkLst>
        <pc:spChg chg="add mod">
          <ac:chgData name="Janette Warburton" userId="3e27661f259abf4c" providerId="LiveId" clId="{604317CA-9C71-406F-BF0F-BF47BD2A8754}" dt="2024-02-09T12:34:22.268" v="962"/>
          <ac:spMkLst>
            <pc:docMk/>
            <pc:sldMk cId="2236917411" sldId="330"/>
            <ac:spMk id="4" creationId="{1157AFFB-A73B-E14D-942B-87FD4053F8BC}"/>
          </ac:spMkLst>
        </pc:spChg>
        <pc:spChg chg="add mod">
          <ac:chgData name="Janette Warburton" userId="3e27661f259abf4c" providerId="LiveId" clId="{604317CA-9C71-406F-BF0F-BF47BD2A8754}" dt="2024-02-09T12:34:22.268" v="962"/>
          <ac:spMkLst>
            <pc:docMk/>
            <pc:sldMk cId="2236917411" sldId="330"/>
            <ac:spMk id="5" creationId="{03820E86-FC07-E394-966F-A30C028B2D10}"/>
          </ac:spMkLst>
        </pc:spChg>
      </pc:sldChg>
      <pc:sldChg chg="addSp modSp mod setBg">
        <pc:chgData name="Janette Warburton" userId="3e27661f259abf4c" providerId="LiveId" clId="{604317CA-9C71-406F-BF0F-BF47BD2A8754}" dt="2024-02-09T12:37:51.151" v="972"/>
        <pc:sldMkLst>
          <pc:docMk/>
          <pc:sldMk cId="777019388" sldId="331"/>
        </pc:sldMkLst>
        <pc:spChg chg="add mod">
          <ac:chgData name="Janette Warburton" userId="3e27661f259abf4c" providerId="LiveId" clId="{604317CA-9C71-406F-BF0F-BF47BD2A8754}" dt="2024-02-09T12:37:30.648" v="971"/>
          <ac:spMkLst>
            <pc:docMk/>
            <pc:sldMk cId="777019388" sldId="331"/>
            <ac:spMk id="4" creationId="{4497EF8B-8AD2-CAE5-E464-D932F50D351F}"/>
          </ac:spMkLst>
        </pc:spChg>
        <pc:spChg chg="add mod">
          <ac:chgData name="Janette Warburton" userId="3e27661f259abf4c" providerId="LiveId" clId="{604317CA-9C71-406F-BF0F-BF47BD2A8754}" dt="2024-02-09T12:37:51.151" v="972"/>
          <ac:spMkLst>
            <pc:docMk/>
            <pc:sldMk cId="777019388" sldId="331"/>
            <ac:spMk id="5" creationId="{B0568061-7837-13EC-BCC7-6FB9FABAC552}"/>
          </ac:spMkLst>
        </pc:spChg>
      </pc:sldChg>
      <pc:sldChg chg="addSp modSp setBg">
        <pc:chgData name="Janette Warburton" userId="3e27661f259abf4c" providerId="LiveId" clId="{604317CA-9C71-406F-BF0F-BF47BD2A8754}" dt="2024-02-09T12:37:58.261" v="973"/>
        <pc:sldMkLst>
          <pc:docMk/>
          <pc:sldMk cId="202810009" sldId="332"/>
        </pc:sldMkLst>
        <pc:spChg chg="add mod">
          <ac:chgData name="Janette Warburton" userId="3e27661f259abf4c" providerId="LiveId" clId="{604317CA-9C71-406F-BF0F-BF47BD2A8754}" dt="2024-02-09T12:37:58.261" v="973"/>
          <ac:spMkLst>
            <pc:docMk/>
            <pc:sldMk cId="202810009" sldId="332"/>
            <ac:spMk id="4" creationId="{7FC9942F-96B9-8F1F-8D31-6FDD8201926F}"/>
          </ac:spMkLst>
        </pc:spChg>
        <pc:spChg chg="add mod">
          <ac:chgData name="Janette Warburton" userId="3e27661f259abf4c" providerId="LiveId" clId="{604317CA-9C71-406F-BF0F-BF47BD2A8754}" dt="2024-02-09T12:37:58.261" v="973"/>
          <ac:spMkLst>
            <pc:docMk/>
            <pc:sldMk cId="202810009" sldId="332"/>
            <ac:spMk id="5" creationId="{6C93EA88-D536-935C-698B-A3592FC82E23}"/>
          </ac:spMkLst>
        </pc:spChg>
      </pc:sldChg>
      <pc:sldChg chg="addSp delSp modSp mod setBg">
        <pc:chgData name="Janette Warburton" userId="3e27661f259abf4c" providerId="LiveId" clId="{604317CA-9C71-406F-BF0F-BF47BD2A8754}" dt="2024-02-09T12:38:23.334" v="977"/>
        <pc:sldMkLst>
          <pc:docMk/>
          <pc:sldMk cId="341083320" sldId="333"/>
        </pc:sldMkLst>
        <pc:spChg chg="add mod">
          <ac:chgData name="Janette Warburton" userId="3e27661f259abf4c" providerId="LiveId" clId="{604317CA-9C71-406F-BF0F-BF47BD2A8754}" dt="2024-02-09T12:38:23.334" v="977"/>
          <ac:spMkLst>
            <pc:docMk/>
            <pc:sldMk cId="341083320" sldId="333"/>
            <ac:spMk id="4" creationId="{17428D69-54D7-9C21-C9C6-FB1D099BD9A2}"/>
          </ac:spMkLst>
        </pc:spChg>
        <pc:spChg chg="add del mod">
          <ac:chgData name="Janette Warburton" userId="3e27661f259abf4c" providerId="LiveId" clId="{604317CA-9C71-406F-BF0F-BF47BD2A8754}" dt="2024-02-09T12:38:04.505" v="975" actId="478"/>
          <ac:spMkLst>
            <pc:docMk/>
            <pc:sldMk cId="341083320" sldId="333"/>
            <ac:spMk id="5" creationId="{B9A4D8BB-8D28-20B8-2465-D3984FB4BB1C}"/>
          </ac:spMkLst>
        </pc:spChg>
      </pc:sldChg>
      <pc:sldChg chg="addSp modSp setBg">
        <pc:chgData name="Janette Warburton" userId="3e27661f259abf4c" providerId="LiveId" clId="{604317CA-9C71-406F-BF0F-BF47BD2A8754}" dt="2024-02-09T12:38:27.080" v="978"/>
        <pc:sldMkLst>
          <pc:docMk/>
          <pc:sldMk cId="2132810918" sldId="334"/>
        </pc:sldMkLst>
        <pc:spChg chg="add mod">
          <ac:chgData name="Janette Warburton" userId="3e27661f259abf4c" providerId="LiveId" clId="{604317CA-9C71-406F-BF0F-BF47BD2A8754}" dt="2024-02-09T12:38:27.080" v="978"/>
          <ac:spMkLst>
            <pc:docMk/>
            <pc:sldMk cId="2132810918" sldId="334"/>
            <ac:spMk id="4" creationId="{BC0BE54D-DDC7-A2A9-D9DC-3F2D8E6F68BE}"/>
          </ac:spMkLst>
        </pc:spChg>
      </pc:sldChg>
      <pc:sldChg chg="addSp modSp mod setBg">
        <pc:chgData name="Janette Warburton" userId="3e27661f259abf4c" providerId="LiveId" clId="{604317CA-9C71-406F-BF0F-BF47BD2A8754}" dt="2024-02-09T12:38:45.743" v="981"/>
        <pc:sldMkLst>
          <pc:docMk/>
          <pc:sldMk cId="2478710133" sldId="335"/>
        </pc:sldMkLst>
        <pc:spChg chg="add mod">
          <ac:chgData name="Janette Warburton" userId="3e27661f259abf4c" providerId="LiveId" clId="{604317CA-9C71-406F-BF0F-BF47BD2A8754}" dt="2024-02-09T12:38:45.743" v="981"/>
          <ac:spMkLst>
            <pc:docMk/>
            <pc:sldMk cId="2478710133" sldId="335"/>
            <ac:spMk id="4" creationId="{A581A453-88E2-734F-708A-092F264A6A62}"/>
          </ac:spMkLst>
        </pc:spChg>
      </pc:sldChg>
      <pc:sldChg chg="addSp modSp setBg">
        <pc:chgData name="Janette Warburton" userId="3e27661f259abf4c" providerId="LiveId" clId="{604317CA-9C71-406F-BF0F-BF47BD2A8754}" dt="2024-02-09T12:38:49.771" v="982"/>
        <pc:sldMkLst>
          <pc:docMk/>
          <pc:sldMk cId="4204932034" sldId="336"/>
        </pc:sldMkLst>
        <pc:spChg chg="add mod">
          <ac:chgData name="Janette Warburton" userId="3e27661f259abf4c" providerId="LiveId" clId="{604317CA-9C71-406F-BF0F-BF47BD2A8754}" dt="2024-02-09T12:38:49.771" v="982"/>
          <ac:spMkLst>
            <pc:docMk/>
            <pc:sldMk cId="4204932034" sldId="336"/>
            <ac:spMk id="4" creationId="{C737756B-8BC6-FC1E-F4C6-6A9A8D0473BC}"/>
          </ac:spMkLst>
        </pc:spChg>
      </pc:sldChg>
      <pc:sldChg chg="addSp modSp mod setBg">
        <pc:chgData name="Janette Warburton" userId="3e27661f259abf4c" providerId="LiveId" clId="{604317CA-9C71-406F-BF0F-BF47BD2A8754}" dt="2024-02-09T12:41:57.955" v="1001"/>
        <pc:sldMkLst>
          <pc:docMk/>
          <pc:sldMk cId="1081516488" sldId="337"/>
        </pc:sldMkLst>
        <pc:spChg chg="add mod">
          <ac:chgData name="Janette Warburton" userId="3e27661f259abf4c" providerId="LiveId" clId="{604317CA-9C71-406F-BF0F-BF47BD2A8754}" dt="2024-02-09T12:41:05.957" v="990"/>
          <ac:spMkLst>
            <pc:docMk/>
            <pc:sldMk cId="1081516488" sldId="337"/>
            <ac:spMk id="4" creationId="{6A625695-4BC4-75B6-AB83-03BC0C04E4BE}"/>
          </ac:spMkLst>
        </pc:spChg>
        <pc:spChg chg="add mod">
          <ac:chgData name="Janette Warburton" userId="3e27661f259abf4c" providerId="LiveId" clId="{604317CA-9C71-406F-BF0F-BF47BD2A8754}" dt="2024-02-09T12:41:23.952" v="994"/>
          <ac:spMkLst>
            <pc:docMk/>
            <pc:sldMk cId="1081516488" sldId="337"/>
            <ac:spMk id="5" creationId="{6AD0E1FF-B36D-0853-DA76-9FA165A3946E}"/>
          </ac:spMkLst>
        </pc:spChg>
        <pc:spChg chg="add mod">
          <ac:chgData name="Janette Warburton" userId="3e27661f259abf4c" providerId="LiveId" clId="{604317CA-9C71-406F-BF0F-BF47BD2A8754}" dt="2024-02-09T12:41:41.408" v="998"/>
          <ac:spMkLst>
            <pc:docMk/>
            <pc:sldMk cId="1081516488" sldId="337"/>
            <ac:spMk id="6" creationId="{6B47D0CA-83FD-1407-5299-0AB454AD32D4}"/>
          </ac:spMkLst>
        </pc:spChg>
        <pc:spChg chg="add mod">
          <ac:chgData name="Janette Warburton" userId="3e27661f259abf4c" providerId="LiveId" clId="{604317CA-9C71-406F-BF0F-BF47BD2A8754}" dt="2024-02-09T12:41:57.955" v="1001"/>
          <ac:spMkLst>
            <pc:docMk/>
            <pc:sldMk cId="1081516488" sldId="337"/>
            <ac:spMk id="7" creationId="{67494FF1-6217-A106-7B79-B30AD4FEC412}"/>
          </ac:spMkLst>
        </pc:spChg>
      </pc:sldChg>
      <pc:sldChg chg="addSp modSp setBg">
        <pc:chgData name="Janette Warburton" userId="3e27661f259abf4c" providerId="LiveId" clId="{604317CA-9C71-406F-BF0F-BF47BD2A8754}" dt="2024-02-09T12:42:02.578" v="1002"/>
        <pc:sldMkLst>
          <pc:docMk/>
          <pc:sldMk cId="4030537771" sldId="338"/>
        </pc:sldMkLst>
        <pc:spChg chg="add mod">
          <ac:chgData name="Janette Warburton" userId="3e27661f259abf4c" providerId="LiveId" clId="{604317CA-9C71-406F-BF0F-BF47BD2A8754}" dt="2024-02-09T12:42:02.578" v="1002"/>
          <ac:spMkLst>
            <pc:docMk/>
            <pc:sldMk cId="4030537771" sldId="338"/>
            <ac:spMk id="4" creationId="{BECFF39D-865A-C68A-098C-4A6C1FE5A7F7}"/>
          </ac:spMkLst>
        </pc:spChg>
        <pc:spChg chg="add mod">
          <ac:chgData name="Janette Warburton" userId="3e27661f259abf4c" providerId="LiveId" clId="{604317CA-9C71-406F-BF0F-BF47BD2A8754}" dt="2024-02-09T12:42:02.578" v="1002"/>
          <ac:spMkLst>
            <pc:docMk/>
            <pc:sldMk cId="4030537771" sldId="338"/>
            <ac:spMk id="5" creationId="{5D7A8723-D9B4-3B16-25CA-1312DAEE2558}"/>
          </ac:spMkLst>
        </pc:spChg>
        <pc:spChg chg="add mod">
          <ac:chgData name="Janette Warburton" userId="3e27661f259abf4c" providerId="LiveId" clId="{604317CA-9C71-406F-BF0F-BF47BD2A8754}" dt="2024-02-09T12:42:02.578" v="1002"/>
          <ac:spMkLst>
            <pc:docMk/>
            <pc:sldMk cId="4030537771" sldId="338"/>
            <ac:spMk id="6" creationId="{6709A469-B680-4BD3-5B7F-067720F6B897}"/>
          </ac:spMkLst>
        </pc:spChg>
        <pc:spChg chg="add mod">
          <ac:chgData name="Janette Warburton" userId="3e27661f259abf4c" providerId="LiveId" clId="{604317CA-9C71-406F-BF0F-BF47BD2A8754}" dt="2024-02-09T12:42:02.578" v="1002"/>
          <ac:spMkLst>
            <pc:docMk/>
            <pc:sldMk cId="4030537771" sldId="338"/>
            <ac:spMk id="7" creationId="{B857E77C-C3F2-E62D-EEE1-8988C221D26D}"/>
          </ac:spMkLst>
        </pc:spChg>
      </pc:sldChg>
      <pc:sldChg chg="addSp delSp modSp mod setBg">
        <pc:chgData name="Janette Warburton" userId="3e27661f259abf4c" providerId="LiveId" clId="{604317CA-9C71-406F-BF0F-BF47BD2A8754}" dt="2024-02-09T12:46:56.643" v="1035"/>
        <pc:sldMkLst>
          <pc:docMk/>
          <pc:sldMk cId="989223492" sldId="339"/>
        </pc:sldMkLst>
        <pc:spChg chg="add del mod">
          <ac:chgData name="Janette Warburton" userId="3e27661f259abf4c" providerId="LiveId" clId="{604317CA-9C71-406F-BF0F-BF47BD2A8754}" dt="2024-02-09T12:45:08.713" v="1025" actId="478"/>
          <ac:spMkLst>
            <pc:docMk/>
            <pc:sldMk cId="989223492" sldId="339"/>
            <ac:spMk id="4" creationId="{5EFEEF11-E269-6409-09E3-2482883FD17A}"/>
          </ac:spMkLst>
        </pc:spChg>
        <pc:spChg chg="add mod">
          <ac:chgData name="Janette Warburton" userId="3e27661f259abf4c" providerId="LiveId" clId="{604317CA-9C71-406F-BF0F-BF47BD2A8754}" dt="2024-02-09T12:45:42.571" v="1027"/>
          <ac:spMkLst>
            <pc:docMk/>
            <pc:sldMk cId="989223492" sldId="339"/>
            <ac:spMk id="5" creationId="{37C609E2-205F-E9BD-5DAC-F3532CDEF7A3}"/>
          </ac:spMkLst>
        </pc:spChg>
        <pc:spChg chg="add del mod">
          <ac:chgData name="Janette Warburton" userId="3e27661f259abf4c" providerId="LiveId" clId="{604317CA-9C71-406F-BF0F-BF47BD2A8754}" dt="2024-02-09T12:45:08.713" v="1025" actId="478"/>
          <ac:spMkLst>
            <pc:docMk/>
            <pc:sldMk cId="989223492" sldId="339"/>
            <ac:spMk id="6" creationId="{130E29E5-5D1D-2B89-251D-7A1D1F857A75}"/>
          </ac:spMkLst>
        </pc:spChg>
        <pc:spChg chg="add mod">
          <ac:chgData name="Janette Warburton" userId="3e27661f259abf4c" providerId="LiveId" clId="{604317CA-9C71-406F-BF0F-BF47BD2A8754}" dt="2024-02-09T12:46:03.986" v="1033"/>
          <ac:spMkLst>
            <pc:docMk/>
            <pc:sldMk cId="989223492" sldId="339"/>
            <ac:spMk id="7" creationId="{3FDC44D6-B448-42F2-3CC5-3068CC67EC04}"/>
          </ac:spMkLst>
        </pc:spChg>
      </pc:sldChg>
      <pc:sldChg chg="addSp delSp modSp mod ord setBg">
        <pc:chgData name="Janette Warburton" userId="3e27661f259abf4c" providerId="LiveId" clId="{604317CA-9C71-406F-BF0F-BF47BD2A8754}" dt="2024-02-09T12:44:56.438" v="1022"/>
        <pc:sldMkLst>
          <pc:docMk/>
          <pc:sldMk cId="1325636327" sldId="340"/>
        </pc:sldMkLst>
        <pc:spChg chg="add mod">
          <ac:chgData name="Janette Warburton" userId="3e27661f259abf4c" providerId="LiveId" clId="{604317CA-9C71-406F-BF0F-BF47BD2A8754}" dt="2024-02-09T12:44:41.150" v="1019"/>
          <ac:spMkLst>
            <pc:docMk/>
            <pc:sldMk cId="1325636327" sldId="340"/>
            <ac:spMk id="4" creationId="{9CF88991-D34B-3A66-D451-2A88373DC112}"/>
          </ac:spMkLst>
        </pc:spChg>
        <pc:spChg chg="add del mod">
          <ac:chgData name="Janette Warburton" userId="3e27661f259abf4c" providerId="LiveId" clId="{604317CA-9C71-406F-BF0F-BF47BD2A8754}" dt="2024-02-09T12:42:08.957" v="1004" actId="478"/>
          <ac:spMkLst>
            <pc:docMk/>
            <pc:sldMk cId="1325636327" sldId="340"/>
            <ac:spMk id="5" creationId="{8A6767C0-050E-9FA2-7BF6-B0591C785AB2}"/>
          </ac:spMkLst>
        </pc:spChg>
        <pc:spChg chg="add del mod">
          <ac:chgData name="Janette Warburton" userId="3e27661f259abf4c" providerId="LiveId" clId="{604317CA-9C71-406F-BF0F-BF47BD2A8754}" dt="2024-02-09T12:42:08.957" v="1004" actId="478"/>
          <ac:spMkLst>
            <pc:docMk/>
            <pc:sldMk cId="1325636327" sldId="340"/>
            <ac:spMk id="6" creationId="{9F265919-9139-D837-BF93-122630A6F43B}"/>
          </ac:spMkLst>
        </pc:spChg>
        <pc:spChg chg="add del mod">
          <ac:chgData name="Janette Warburton" userId="3e27661f259abf4c" providerId="LiveId" clId="{604317CA-9C71-406F-BF0F-BF47BD2A8754}" dt="2024-02-09T12:42:08.957" v="1004" actId="478"/>
          <ac:spMkLst>
            <pc:docMk/>
            <pc:sldMk cId="1325636327" sldId="340"/>
            <ac:spMk id="7" creationId="{A6B70B08-0C79-9B14-B311-29434E0FE20D}"/>
          </ac:spMkLst>
        </pc:spChg>
        <pc:spChg chg="add mod">
          <ac:chgData name="Janette Warburton" userId="3e27661f259abf4c" providerId="LiveId" clId="{604317CA-9C71-406F-BF0F-BF47BD2A8754}" dt="2024-02-09T12:44:32.446" v="1016" actId="1076"/>
          <ac:spMkLst>
            <pc:docMk/>
            <pc:sldMk cId="1325636327" sldId="340"/>
            <ac:spMk id="8" creationId="{C6E3EB17-1AD5-FC52-23A0-B8FEE1B230CC}"/>
          </ac:spMkLst>
        </pc:spChg>
        <pc:spChg chg="add mod">
          <ac:chgData name="Janette Warburton" userId="3e27661f259abf4c" providerId="LiveId" clId="{604317CA-9C71-406F-BF0F-BF47BD2A8754}" dt="2024-02-09T12:44:56.438" v="1022"/>
          <ac:spMkLst>
            <pc:docMk/>
            <pc:sldMk cId="1325636327" sldId="340"/>
            <ac:spMk id="9" creationId="{34BB99C6-B7A2-04DD-08D6-1A7A5F5F362A}"/>
          </ac:spMkLst>
        </pc:spChg>
      </pc:sldChg>
      <pc:sldChg chg="addSp modSp ord setBg">
        <pc:chgData name="Janette Warburton" userId="3e27661f259abf4c" providerId="LiveId" clId="{604317CA-9C71-406F-BF0F-BF47BD2A8754}" dt="2024-02-09T12:45:01.907" v="1023"/>
        <pc:sldMkLst>
          <pc:docMk/>
          <pc:sldMk cId="2296028671" sldId="341"/>
        </pc:sldMkLst>
        <pc:spChg chg="add mod">
          <ac:chgData name="Janette Warburton" userId="3e27661f259abf4c" providerId="LiveId" clId="{604317CA-9C71-406F-BF0F-BF47BD2A8754}" dt="2024-02-09T12:45:01.907" v="1023"/>
          <ac:spMkLst>
            <pc:docMk/>
            <pc:sldMk cId="2296028671" sldId="341"/>
            <ac:spMk id="4" creationId="{25484FBD-B4B7-839F-F62F-81BFD5F78240}"/>
          </ac:spMkLst>
        </pc:spChg>
        <pc:spChg chg="add mod">
          <ac:chgData name="Janette Warburton" userId="3e27661f259abf4c" providerId="LiveId" clId="{604317CA-9C71-406F-BF0F-BF47BD2A8754}" dt="2024-02-09T12:45:01.907" v="1023"/>
          <ac:spMkLst>
            <pc:docMk/>
            <pc:sldMk cId="2296028671" sldId="341"/>
            <ac:spMk id="5" creationId="{5BC75DF3-FB17-2157-5902-D0F93EB4C26D}"/>
          </ac:spMkLst>
        </pc:spChg>
        <pc:spChg chg="add mod">
          <ac:chgData name="Janette Warburton" userId="3e27661f259abf4c" providerId="LiveId" clId="{604317CA-9C71-406F-BF0F-BF47BD2A8754}" dt="2024-02-09T12:45:01.907" v="1023"/>
          <ac:spMkLst>
            <pc:docMk/>
            <pc:sldMk cId="2296028671" sldId="341"/>
            <ac:spMk id="6" creationId="{79768C4B-6E1C-CE42-B0DE-6DCC06AB3FAD}"/>
          </ac:spMkLst>
        </pc:spChg>
      </pc:sldChg>
      <pc:sldChg chg="addSp modSp setBg">
        <pc:chgData name="Janette Warburton" userId="3e27661f259abf4c" providerId="LiveId" clId="{604317CA-9C71-406F-BF0F-BF47BD2A8754}" dt="2024-02-09T12:47:15.847" v="1038"/>
        <pc:sldMkLst>
          <pc:docMk/>
          <pc:sldMk cId="1760275747" sldId="342"/>
        </pc:sldMkLst>
        <pc:spChg chg="add mod">
          <ac:chgData name="Janette Warburton" userId="3e27661f259abf4c" providerId="LiveId" clId="{604317CA-9C71-406F-BF0F-BF47BD2A8754}" dt="2024-02-09T12:47:15.847" v="1038"/>
          <ac:spMkLst>
            <pc:docMk/>
            <pc:sldMk cId="1760275747" sldId="342"/>
            <ac:spMk id="3" creationId="{B4EEB896-BE53-6563-9FF4-3108C56BD9F2}"/>
          </ac:spMkLst>
        </pc:spChg>
        <pc:spChg chg="add mod">
          <ac:chgData name="Janette Warburton" userId="3e27661f259abf4c" providerId="LiveId" clId="{604317CA-9C71-406F-BF0F-BF47BD2A8754}" dt="2024-02-09T12:47:15.847" v="1038"/>
          <ac:spMkLst>
            <pc:docMk/>
            <pc:sldMk cId="1760275747" sldId="342"/>
            <ac:spMk id="4" creationId="{7BD9F03B-F3B6-7197-C575-474C27C8EAD4}"/>
          </ac:spMkLst>
        </pc:spChg>
      </pc:sldChg>
      <pc:sldChg chg="addSp modSp mod setBg">
        <pc:chgData name="Janette Warburton" userId="3e27661f259abf4c" providerId="LiveId" clId="{604317CA-9C71-406F-BF0F-BF47BD2A8754}" dt="2024-02-09T12:51:51.849" v="1070"/>
        <pc:sldMkLst>
          <pc:docMk/>
          <pc:sldMk cId="3048957066" sldId="343"/>
        </pc:sldMkLst>
        <pc:spChg chg="add mod">
          <ac:chgData name="Janette Warburton" userId="3e27661f259abf4c" providerId="LiveId" clId="{604317CA-9C71-406F-BF0F-BF47BD2A8754}" dt="2024-02-09T12:51:30.732" v="1066" actId="14100"/>
          <ac:spMkLst>
            <pc:docMk/>
            <pc:sldMk cId="3048957066" sldId="343"/>
            <ac:spMk id="3" creationId="{16CB364A-7995-46F7-EB80-B93D93F1D38C}"/>
          </ac:spMkLst>
        </pc:spChg>
        <pc:spChg chg="add mod">
          <ac:chgData name="Janette Warburton" userId="3e27661f259abf4c" providerId="LiveId" clId="{604317CA-9C71-406F-BF0F-BF47BD2A8754}" dt="2024-02-09T12:51:51.849" v="1070"/>
          <ac:spMkLst>
            <pc:docMk/>
            <pc:sldMk cId="3048957066" sldId="343"/>
            <ac:spMk id="4" creationId="{37C785F1-9D32-E960-D5C8-71AB393C0A46}"/>
          </ac:spMkLst>
        </pc:spChg>
      </pc:sldChg>
      <pc:sldChg chg="addSp modSp setBg">
        <pc:chgData name="Janette Warburton" userId="3e27661f259abf4c" providerId="LiveId" clId="{604317CA-9C71-406F-BF0F-BF47BD2A8754}" dt="2024-02-09T12:51:57.158" v="1071"/>
        <pc:sldMkLst>
          <pc:docMk/>
          <pc:sldMk cId="1285674247" sldId="344"/>
        </pc:sldMkLst>
        <pc:spChg chg="add mod">
          <ac:chgData name="Janette Warburton" userId="3e27661f259abf4c" providerId="LiveId" clId="{604317CA-9C71-406F-BF0F-BF47BD2A8754}" dt="2024-02-09T12:51:57.158" v="1071"/>
          <ac:spMkLst>
            <pc:docMk/>
            <pc:sldMk cId="1285674247" sldId="344"/>
            <ac:spMk id="3" creationId="{8D2A3973-2388-06F5-24D9-63EAAC4597F6}"/>
          </ac:spMkLst>
        </pc:spChg>
        <pc:spChg chg="add mod">
          <ac:chgData name="Janette Warburton" userId="3e27661f259abf4c" providerId="LiveId" clId="{604317CA-9C71-406F-BF0F-BF47BD2A8754}" dt="2024-02-09T12:51:57.158" v="1071"/>
          <ac:spMkLst>
            <pc:docMk/>
            <pc:sldMk cId="1285674247" sldId="344"/>
            <ac:spMk id="4" creationId="{893C8E0A-9945-CF41-1C55-52666697242F}"/>
          </ac:spMkLst>
        </pc:spChg>
      </pc:sldChg>
      <pc:sldChg chg="addSp modSp mod ord setBg">
        <pc:chgData name="Janette Warburton" userId="3e27661f259abf4c" providerId="LiveId" clId="{604317CA-9C71-406F-BF0F-BF47BD2A8754}" dt="2024-02-09T12:50:23.351" v="1062"/>
        <pc:sldMkLst>
          <pc:docMk/>
          <pc:sldMk cId="2758077212" sldId="345"/>
        </pc:sldMkLst>
        <pc:spChg chg="add mod">
          <ac:chgData name="Janette Warburton" userId="3e27661f259abf4c" providerId="LiveId" clId="{604317CA-9C71-406F-BF0F-BF47BD2A8754}" dt="2024-02-09T12:47:27.633" v="1042" actId="14100"/>
          <ac:spMkLst>
            <pc:docMk/>
            <pc:sldMk cId="2758077212" sldId="345"/>
            <ac:spMk id="4" creationId="{543480C0-9225-C448-B5FE-C296D516929A}"/>
          </ac:spMkLst>
        </pc:spChg>
        <pc:spChg chg="add mod">
          <ac:chgData name="Janette Warburton" userId="3e27661f259abf4c" providerId="LiveId" clId="{604317CA-9C71-406F-BF0F-BF47BD2A8754}" dt="2024-02-09T12:47:29.900" v="1047" actId="1037"/>
          <ac:spMkLst>
            <pc:docMk/>
            <pc:sldMk cId="2758077212" sldId="345"/>
            <ac:spMk id="5" creationId="{408E3E7C-E8B6-ADA5-4955-60DAD3A55E22}"/>
          </ac:spMkLst>
        </pc:spChg>
        <pc:spChg chg="add mod">
          <ac:chgData name="Janette Warburton" userId="3e27661f259abf4c" providerId="LiveId" clId="{604317CA-9C71-406F-BF0F-BF47BD2A8754}" dt="2024-02-09T12:50:01.338" v="1054"/>
          <ac:spMkLst>
            <pc:docMk/>
            <pc:sldMk cId="2758077212" sldId="345"/>
            <ac:spMk id="6" creationId="{DDE9C1B1-536C-E82B-F46D-BB36D5140060}"/>
          </ac:spMkLst>
        </pc:spChg>
        <pc:spChg chg="add mod">
          <ac:chgData name="Janette Warburton" userId="3e27661f259abf4c" providerId="LiveId" clId="{604317CA-9C71-406F-BF0F-BF47BD2A8754}" dt="2024-02-09T12:50:23.351" v="1062"/>
          <ac:spMkLst>
            <pc:docMk/>
            <pc:sldMk cId="2758077212" sldId="345"/>
            <ac:spMk id="7" creationId="{BD1DE041-6580-9403-4684-4E3978674799}"/>
          </ac:spMkLst>
        </pc:spChg>
      </pc:sldChg>
      <pc:sldChg chg="addSp modSp ord setBg">
        <pc:chgData name="Janette Warburton" userId="3e27661f259abf4c" providerId="LiveId" clId="{604317CA-9C71-406F-BF0F-BF47BD2A8754}" dt="2024-02-09T12:50:29.713" v="1063"/>
        <pc:sldMkLst>
          <pc:docMk/>
          <pc:sldMk cId="3525090338" sldId="346"/>
        </pc:sldMkLst>
        <pc:spChg chg="add mod">
          <ac:chgData name="Janette Warburton" userId="3e27661f259abf4c" providerId="LiveId" clId="{604317CA-9C71-406F-BF0F-BF47BD2A8754}" dt="2024-02-09T12:50:29.713" v="1063"/>
          <ac:spMkLst>
            <pc:docMk/>
            <pc:sldMk cId="3525090338" sldId="346"/>
            <ac:spMk id="4" creationId="{1F9C7543-C4EA-E720-78CB-02F9A039F5CF}"/>
          </ac:spMkLst>
        </pc:spChg>
        <pc:spChg chg="add mod">
          <ac:chgData name="Janette Warburton" userId="3e27661f259abf4c" providerId="LiveId" clId="{604317CA-9C71-406F-BF0F-BF47BD2A8754}" dt="2024-02-09T12:50:29.713" v="1063"/>
          <ac:spMkLst>
            <pc:docMk/>
            <pc:sldMk cId="3525090338" sldId="346"/>
            <ac:spMk id="5" creationId="{7D635C94-5DDE-E57F-9B10-F4A9D16277C6}"/>
          </ac:spMkLst>
        </pc:spChg>
        <pc:spChg chg="add mod">
          <ac:chgData name="Janette Warburton" userId="3e27661f259abf4c" providerId="LiveId" clId="{604317CA-9C71-406F-BF0F-BF47BD2A8754}" dt="2024-02-09T12:50:29.713" v="1063"/>
          <ac:spMkLst>
            <pc:docMk/>
            <pc:sldMk cId="3525090338" sldId="346"/>
            <ac:spMk id="6" creationId="{83304DF5-1D3A-FBCE-0825-C229BE7F63B4}"/>
          </ac:spMkLst>
        </pc:spChg>
        <pc:spChg chg="add mod">
          <ac:chgData name="Janette Warburton" userId="3e27661f259abf4c" providerId="LiveId" clId="{604317CA-9C71-406F-BF0F-BF47BD2A8754}" dt="2024-02-09T12:50:29.713" v="1063"/>
          <ac:spMkLst>
            <pc:docMk/>
            <pc:sldMk cId="3525090338" sldId="346"/>
            <ac:spMk id="7" creationId="{929656FD-2E42-45A3-E4BE-301F350A9ECB}"/>
          </ac:spMkLst>
        </pc:spChg>
      </pc:sldChg>
      <pc:sldChg chg="addSp delSp modSp mod setBg">
        <pc:chgData name="Janette Warburton" userId="3e27661f259abf4c" providerId="LiveId" clId="{604317CA-9C71-406F-BF0F-BF47BD2A8754}" dt="2024-02-09T12:52:26.809" v="1075"/>
        <pc:sldMkLst>
          <pc:docMk/>
          <pc:sldMk cId="359672789" sldId="347"/>
        </pc:sldMkLst>
        <pc:spChg chg="add mod">
          <ac:chgData name="Janette Warburton" userId="3e27661f259abf4c" providerId="LiveId" clId="{604317CA-9C71-406F-BF0F-BF47BD2A8754}" dt="2024-02-09T12:52:26.809" v="1075"/>
          <ac:spMkLst>
            <pc:docMk/>
            <pc:sldMk cId="359672789" sldId="347"/>
            <ac:spMk id="4" creationId="{67736981-E56E-B522-BA68-5E87D79F6FDA}"/>
          </ac:spMkLst>
        </pc:spChg>
        <pc:spChg chg="add del mod">
          <ac:chgData name="Janette Warburton" userId="3e27661f259abf4c" providerId="LiveId" clId="{604317CA-9C71-406F-BF0F-BF47BD2A8754}" dt="2024-02-09T12:52:02.946" v="1073" actId="478"/>
          <ac:spMkLst>
            <pc:docMk/>
            <pc:sldMk cId="359672789" sldId="347"/>
            <ac:spMk id="5" creationId="{ED1990FB-EC37-D42D-E192-1F05C3B45ED2}"/>
          </ac:spMkLst>
        </pc:spChg>
      </pc:sldChg>
      <pc:sldChg chg="addSp modSp setBg">
        <pc:chgData name="Janette Warburton" userId="3e27661f259abf4c" providerId="LiveId" clId="{604317CA-9C71-406F-BF0F-BF47BD2A8754}" dt="2024-02-09T12:52:31.814" v="1076"/>
        <pc:sldMkLst>
          <pc:docMk/>
          <pc:sldMk cId="557638943" sldId="348"/>
        </pc:sldMkLst>
        <pc:spChg chg="add mod">
          <ac:chgData name="Janette Warburton" userId="3e27661f259abf4c" providerId="LiveId" clId="{604317CA-9C71-406F-BF0F-BF47BD2A8754}" dt="2024-02-09T12:52:31.814" v="1076"/>
          <ac:spMkLst>
            <pc:docMk/>
            <pc:sldMk cId="557638943" sldId="348"/>
            <ac:spMk id="4" creationId="{52C81B8C-D74C-358D-8BF2-4B9FA9D6E51E}"/>
          </ac:spMkLst>
        </pc:spChg>
      </pc:sldChg>
      <pc:sldChg chg="addSp modSp mod setBg">
        <pc:chgData name="Janette Warburton" userId="3e27661f259abf4c" providerId="LiveId" clId="{604317CA-9C71-406F-BF0F-BF47BD2A8754}" dt="2024-02-09T12:52:37.711" v="1078" actId="14100"/>
        <pc:sldMkLst>
          <pc:docMk/>
          <pc:sldMk cId="2277177412" sldId="349"/>
        </pc:sldMkLst>
        <pc:spChg chg="add mod">
          <ac:chgData name="Janette Warburton" userId="3e27661f259abf4c" providerId="LiveId" clId="{604317CA-9C71-406F-BF0F-BF47BD2A8754}" dt="2024-02-09T12:52:37.711" v="1078" actId="14100"/>
          <ac:spMkLst>
            <pc:docMk/>
            <pc:sldMk cId="2277177412" sldId="349"/>
            <ac:spMk id="4" creationId="{56C561F4-88F2-E294-AC76-8D9376538EDD}"/>
          </ac:spMkLst>
        </pc:spChg>
      </pc:sldChg>
      <pc:sldChg chg="addSp modSp setBg">
        <pc:chgData name="Janette Warburton" userId="3e27661f259abf4c" providerId="LiveId" clId="{604317CA-9C71-406F-BF0F-BF47BD2A8754}" dt="2024-02-09T12:52:41.021" v="1079"/>
        <pc:sldMkLst>
          <pc:docMk/>
          <pc:sldMk cId="2420081702" sldId="350"/>
        </pc:sldMkLst>
        <pc:spChg chg="add mod">
          <ac:chgData name="Janette Warburton" userId="3e27661f259abf4c" providerId="LiveId" clId="{604317CA-9C71-406F-BF0F-BF47BD2A8754}" dt="2024-02-09T12:52:41.021" v="1079"/>
          <ac:spMkLst>
            <pc:docMk/>
            <pc:sldMk cId="2420081702" sldId="350"/>
            <ac:spMk id="4" creationId="{BF81F773-E5B8-17DD-4EF6-AAE2869FED7E}"/>
          </ac:spMkLst>
        </pc:spChg>
      </pc:sldChg>
      <pc:sldChg chg="addSp modSp mod setBg">
        <pc:chgData name="Janette Warburton" userId="3e27661f259abf4c" providerId="LiveId" clId="{604317CA-9C71-406F-BF0F-BF47BD2A8754}" dt="2024-02-09T12:55:55.247" v="1089"/>
        <pc:sldMkLst>
          <pc:docMk/>
          <pc:sldMk cId="2942425033" sldId="351"/>
        </pc:sldMkLst>
        <pc:spChg chg="add mod">
          <ac:chgData name="Janette Warburton" userId="3e27661f259abf4c" providerId="LiveId" clId="{604317CA-9C71-406F-BF0F-BF47BD2A8754}" dt="2024-02-09T12:53:01.478" v="1082"/>
          <ac:spMkLst>
            <pc:docMk/>
            <pc:sldMk cId="2942425033" sldId="351"/>
            <ac:spMk id="4" creationId="{26292AAA-5FFD-97F1-C977-D999001DAC96}"/>
          </ac:spMkLst>
        </pc:spChg>
        <pc:spChg chg="add mod">
          <ac:chgData name="Janette Warburton" userId="3e27661f259abf4c" providerId="LiveId" clId="{604317CA-9C71-406F-BF0F-BF47BD2A8754}" dt="2024-02-09T12:54:09.891" v="1087"/>
          <ac:spMkLst>
            <pc:docMk/>
            <pc:sldMk cId="2942425033" sldId="351"/>
            <ac:spMk id="5" creationId="{D6E6DD6B-A05F-5DCE-E372-336E8C3ADECC}"/>
          </ac:spMkLst>
        </pc:spChg>
      </pc:sldChg>
      <pc:sldChg chg="addSp modSp setBg">
        <pc:chgData name="Janette Warburton" userId="3e27661f259abf4c" providerId="LiveId" clId="{604317CA-9C71-406F-BF0F-BF47BD2A8754}" dt="2024-02-09T12:56:24.796" v="1092"/>
        <pc:sldMkLst>
          <pc:docMk/>
          <pc:sldMk cId="1256155828" sldId="352"/>
        </pc:sldMkLst>
        <pc:spChg chg="add mod">
          <ac:chgData name="Janette Warburton" userId="3e27661f259abf4c" providerId="LiveId" clId="{604317CA-9C71-406F-BF0F-BF47BD2A8754}" dt="2024-02-09T12:56:24.796" v="1092"/>
          <ac:spMkLst>
            <pc:docMk/>
            <pc:sldMk cId="1256155828" sldId="352"/>
            <ac:spMk id="4" creationId="{503DAD3A-C2AF-6F57-C67E-E5851F64F8F5}"/>
          </ac:spMkLst>
        </pc:spChg>
        <pc:spChg chg="add mod">
          <ac:chgData name="Janette Warburton" userId="3e27661f259abf4c" providerId="LiveId" clId="{604317CA-9C71-406F-BF0F-BF47BD2A8754}" dt="2024-02-09T12:56:24.796" v="1092"/>
          <ac:spMkLst>
            <pc:docMk/>
            <pc:sldMk cId="1256155828" sldId="352"/>
            <ac:spMk id="5" creationId="{BB900FF0-DF20-B5F9-C948-3DD2EB390492}"/>
          </ac:spMkLst>
        </pc:spChg>
      </pc:sldChg>
      <pc:sldChg chg="addSp delSp modSp mod setBg">
        <pc:chgData name="Janette Warburton" userId="3e27661f259abf4c" providerId="LiveId" clId="{604317CA-9C71-406F-BF0F-BF47BD2A8754}" dt="2024-02-09T12:58:19.527" v="1101"/>
        <pc:sldMkLst>
          <pc:docMk/>
          <pc:sldMk cId="2161860335" sldId="353"/>
        </pc:sldMkLst>
        <pc:spChg chg="add mod">
          <ac:chgData name="Janette Warburton" userId="3e27661f259abf4c" providerId="LiveId" clId="{604317CA-9C71-406F-BF0F-BF47BD2A8754}" dt="2024-02-09T12:56:59.448" v="1096"/>
          <ac:spMkLst>
            <pc:docMk/>
            <pc:sldMk cId="2161860335" sldId="353"/>
            <ac:spMk id="4" creationId="{BF65D899-067C-DBA5-1A69-492E6B807FC7}"/>
          </ac:spMkLst>
        </pc:spChg>
        <pc:spChg chg="add del mod">
          <ac:chgData name="Janette Warburton" userId="3e27661f259abf4c" providerId="LiveId" clId="{604317CA-9C71-406F-BF0F-BF47BD2A8754}" dt="2024-02-09T12:56:34.685" v="1095" actId="478"/>
          <ac:spMkLst>
            <pc:docMk/>
            <pc:sldMk cId="2161860335" sldId="353"/>
            <ac:spMk id="5" creationId="{37FFF6BD-C027-7446-E9F8-73D80259ADB6}"/>
          </ac:spMkLst>
        </pc:spChg>
        <pc:spChg chg="add del mod">
          <ac:chgData name="Janette Warburton" userId="3e27661f259abf4c" providerId="LiveId" clId="{604317CA-9C71-406F-BF0F-BF47BD2A8754}" dt="2024-02-09T12:57:32.889" v="1099" actId="478"/>
          <ac:spMkLst>
            <pc:docMk/>
            <pc:sldMk cId="2161860335" sldId="353"/>
            <ac:spMk id="6" creationId="{8BA4BFC0-5D3D-0DB7-ABF8-8FD3039FBA54}"/>
          </ac:spMkLst>
        </pc:spChg>
      </pc:sldChg>
      <pc:sldChg chg="addSp modSp setBg">
        <pc:chgData name="Janette Warburton" userId="3e27661f259abf4c" providerId="LiveId" clId="{604317CA-9C71-406F-BF0F-BF47BD2A8754}" dt="2024-02-09T12:58:44.300" v="1104"/>
        <pc:sldMkLst>
          <pc:docMk/>
          <pc:sldMk cId="949876815" sldId="354"/>
        </pc:sldMkLst>
        <pc:spChg chg="add mod">
          <ac:chgData name="Janette Warburton" userId="3e27661f259abf4c" providerId="LiveId" clId="{604317CA-9C71-406F-BF0F-BF47BD2A8754}" dt="2024-02-09T12:58:44.300" v="1104"/>
          <ac:spMkLst>
            <pc:docMk/>
            <pc:sldMk cId="949876815" sldId="354"/>
            <ac:spMk id="4" creationId="{02083313-5C95-DF3D-13F6-380B66021411}"/>
          </ac:spMkLst>
        </pc:spChg>
      </pc:sldChg>
      <pc:sldChg chg="del">
        <pc:chgData name="Janette Warburton" userId="3e27661f259abf4c" providerId="LiveId" clId="{604317CA-9C71-406F-BF0F-BF47BD2A8754}" dt="2024-02-09T10:58:42.456" v="289" actId="47"/>
        <pc:sldMkLst>
          <pc:docMk/>
          <pc:sldMk cId="2390753332" sldId="355"/>
        </pc:sldMkLst>
      </pc:sldChg>
      <pc:sldChg chg="del">
        <pc:chgData name="Janette Warburton" userId="3e27661f259abf4c" providerId="LiveId" clId="{604317CA-9C71-406F-BF0F-BF47BD2A8754}" dt="2024-02-09T10:58:48.203" v="290" actId="47"/>
        <pc:sldMkLst>
          <pc:docMk/>
          <pc:sldMk cId="3721706441" sldId="356"/>
        </pc:sldMkLst>
      </pc:sldChg>
      <pc:sldChg chg="setBg">
        <pc:chgData name="Janette Warburton" userId="3e27661f259abf4c" providerId="LiveId" clId="{604317CA-9C71-406F-BF0F-BF47BD2A8754}" dt="2024-02-09T09:18:12.064" v="87"/>
        <pc:sldMkLst>
          <pc:docMk/>
          <pc:sldMk cId="1130527778" sldId="357"/>
        </pc:sldMkLst>
      </pc:sldChg>
      <pc:sldChg chg="addSp delSp modSp mod setBg">
        <pc:chgData name="Janette Warburton" userId="3e27661f259abf4c" providerId="LiveId" clId="{604317CA-9C71-406F-BF0F-BF47BD2A8754}" dt="2024-02-09T11:34:16.522" v="609"/>
        <pc:sldMkLst>
          <pc:docMk/>
          <pc:sldMk cId="856505632" sldId="358"/>
        </pc:sldMkLst>
        <pc:spChg chg="add del mod">
          <ac:chgData name="Janette Warburton" userId="3e27661f259abf4c" providerId="LiveId" clId="{604317CA-9C71-406F-BF0F-BF47BD2A8754}" dt="2024-02-09T11:33:59.976" v="607" actId="478"/>
          <ac:spMkLst>
            <pc:docMk/>
            <pc:sldMk cId="856505632" sldId="358"/>
            <ac:spMk id="4" creationId="{DB63759D-C8BC-AD0B-F373-F99D3A4E9BAE}"/>
          </ac:spMkLst>
        </pc:spChg>
        <pc:spChg chg="add mod">
          <ac:chgData name="Janette Warburton" userId="3e27661f259abf4c" providerId="LiveId" clId="{604317CA-9C71-406F-BF0F-BF47BD2A8754}" dt="2024-02-09T11:34:16.522" v="609"/>
          <ac:spMkLst>
            <pc:docMk/>
            <pc:sldMk cId="856505632" sldId="358"/>
            <ac:spMk id="5" creationId="{08259B19-E638-56E6-2641-AF66341F7833}"/>
          </ac:spMkLst>
        </pc:spChg>
      </pc:sldChg>
      <pc:sldChg chg="addSp modSp setBg">
        <pc:chgData name="Janette Warburton" userId="3e27661f259abf4c" providerId="LiveId" clId="{604317CA-9C71-406F-BF0F-BF47BD2A8754}" dt="2024-02-09T11:34:20.804" v="610"/>
        <pc:sldMkLst>
          <pc:docMk/>
          <pc:sldMk cId="1312940555" sldId="359"/>
        </pc:sldMkLst>
        <pc:spChg chg="add mod">
          <ac:chgData name="Janette Warburton" userId="3e27661f259abf4c" providerId="LiveId" clId="{604317CA-9C71-406F-BF0F-BF47BD2A8754}" dt="2024-02-09T11:34:20.804" v="610"/>
          <ac:spMkLst>
            <pc:docMk/>
            <pc:sldMk cId="1312940555" sldId="359"/>
            <ac:spMk id="4" creationId="{793E4E0C-4725-AA6D-FD9B-EE4541818819}"/>
          </ac:spMkLst>
        </pc:spChg>
      </pc:sldChg>
      <pc:sldChg chg="addSp modSp mod setBg">
        <pc:chgData name="Janette Warburton" userId="3e27661f259abf4c" providerId="LiveId" clId="{604317CA-9C71-406F-BF0F-BF47BD2A8754}" dt="2024-02-09T11:37:46.897" v="621" actId="14100"/>
        <pc:sldMkLst>
          <pc:docMk/>
          <pc:sldMk cId="3739266403" sldId="360"/>
        </pc:sldMkLst>
        <pc:spChg chg="add mod">
          <ac:chgData name="Janette Warburton" userId="3e27661f259abf4c" providerId="LiveId" clId="{604317CA-9C71-406F-BF0F-BF47BD2A8754}" dt="2024-02-09T11:37:43.791" v="619" actId="14100"/>
          <ac:spMkLst>
            <pc:docMk/>
            <pc:sldMk cId="3739266403" sldId="360"/>
            <ac:spMk id="4" creationId="{CA6B3CE6-DBD9-06F7-ACCA-99CCE22B5BD1}"/>
          </ac:spMkLst>
        </pc:spChg>
        <pc:spChg chg="add mod">
          <ac:chgData name="Janette Warburton" userId="3e27661f259abf4c" providerId="LiveId" clId="{604317CA-9C71-406F-BF0F-BF47BD2A8754}" dt="2024-02-09T11:37:46.897" v="621" actId="14100"/>
          <ac:spMkLst>
            <pc:docMk/>
            <pc:sldMk cId="3739266403" sldId="360"/>
            <ac:spMk id="5" creationId="{C7D9D9E4-FC90-3044-921F-421E9CF3B3E2}"/>
          </ac:spMkLst>
        </pc:spChg>
      </pc:sldChg>
      <pc:sldChg chg="addSp modSp setBg">
        <pc:chgData name="Janette Warburton" userId="3e27661f259abf4c" providerId="LiveId" clId="{604317CA-9C71-406F-BF0F-BF47BD2A8754}" dt="2024-02-09T11:38:13.689" v="624"/>
        <pc:sldMkLst>
          <pc:docMk/>
          <pc:sldMk cId="2227427114" sldId="361"/>
        </pc:sldMkLst>
        <pc:spChg chg="add mod">
          <ac:chgData name="Janette Warburton" userId="3e27661f259abf4c" providerId="LiveId" clId="{604317CA-9C71-406F-BF0F-BF47BD2A8754}" dt="2024-02-09T11:37:52.374" v="622"/>
          <ac:spMkLst>
            <pc:docMk/>
            <pc:sldMk cId="2227427114" sldId="361"/>
            <ac:spMk id="4" creationId="{7E1D0A40-7A73-5C1B-565A-321C3B5D3D05}"/>
          </ac:spMkLst>
        </pc:spChg>
        <pc:spChg chg="add mod">
          <ac:chgData name="Janette Warburton" userId="3e27661f259abf4c" providerId="LiveId" clId="{604317CA-9C71-406F-BF0F-BF47BD2A8754}" dt="2024-02-09T11:37:52.374" v="622"/>
          <ac:spMkLst>
            <pc:docMk/>
            <pc:sldMk cId="2227427114" sldId="361"/>
            <ac:spMk id="5" creationId="{5B2A6CAE-47AE-167E-09C3-9A0D01AD693D}"/>
          </ac:spMkLst>
        </pc:spChg>
      </pc:sldChg>
      <pc:sldChg chg="addSp modSp setBg">
        <pc:chgData name="Janette Warburton" userId="3e27661f259abf4c" providerId="LiveId" clId="{604317CA-9C71-406F-BF0F-BF47BD2A8754}" dt="2024-02-09T11:41:21.934" v="636"/>
        <pc:sldMkLst>
          <pc:docMk/>
          <pc:sldMk cId="2272414516" sldId="362"/>
        </pc:sldMkLst>
        <pc:spChg chg="add mod">
          <ac:chgData name="Janette Warburton" userId="3e27661f259abf4c" providerId="LiveId" clId="{604317CA-9C71-406F-BF0F-BF47BD2A8754}" dt="2024-02-09T11:41:21.934" v="636"/>
          <ac:spMkLst>
            <pc:docMk/>
            <pc:sldMk cId="2272414516" sldId="362"/>
            <ac:spMk id="4" creationId="{9A4E0716-ADF7-12F7-BE4E-432B37042287}"/>
          </ac:spMkLst>
        </pc:spChg>
        <pc:spChg chg="add mod">
          <ac:chgData name="Janette Warburton" userId="3e27661f259abf4c" providerId="LiveId" clId="{604317CA-9C71-406F-BF0F-BF47BD2A8754}" dt="2024-02-09T11:41:21.934" v="636"/>
          <ac:spMkLst>
            <pc:docMk/>
            <pc:sldMk cId="2272414516" sldId="362"/>
            <ac:spMk id="5" creationId="{16FDDC7F-2621-4FEB-CD9F-B37B76764F21}"/>
          </ac:spMkLst>
        </pc:spChg>
      </pc:sldChg>
      <pc:sldChg chg="addSp modSp mod ord setBg">
        <pc:chgData name="Janette Warburton" userId="3e27661f259abf4c" providerId="LiveId" clId="{604317CA-9C71-406F-BF0F-BF47BD2A8754}" dt="2024-02-09T11:41:16.444" v="635"/>
        <pc:sldMkLst>
          <pc:docMk/>
          <pc:sldMk cId="1487887110" sldId="363"/>
        </pc:sldMkLst>
        <pc:spChg chg="add mod">
          <ac:chgData name="Janette Warburton" userId="3e27661f259abf4c" providerId="LiveId" clId="{604317CA-9C71-406F-BF0F-BF47BD2A8754}" dt="2024-02-09T11:39:58.264" v="631" actId="14100"/>
          <ac:spMkLst>
            <pc:docMk/>
            <pc:sldMk cId="1487887110" sldId="363"/>
            <ac:spMk id="4" creationId="{C8C9F6E3-37AC-ABCB-88E7-9BA019B4C352}"/>
          </ac:spMkLst>
        </pc:spChg>
        <pc:spChg chg="add mod">
          <ac:chgData name="Janette Warburton" userId="3e27661f259abf4c" providerId="LiveId" clId="{604317CA-9C71-406F-BF0F-BF47BD2A8754}" dt="2024-02-09T11:41:16.444" v="635"/>
          <ac:spMkLst>
            <pc:docMk/>
            <pc:sldMk cId="1487887110" sldId="363"/>
            <ac:spMk id="5" creationId="{C0CE75DA-233C-910A-C081-91B3FCB57D69}"/>
          </ac:spMkLst>
        </pc:spChg>
      </pc:sldChg>
      <pc:sldChg chg="addSp modSp mod setBg">
        <pc:chgData name="Janette Warburton" userId="3e27661f259abf4c" providerId="LiveId" clId="{604317CA-9C71-406F-BF0F-BF47BD2A8754}" dt="2024-02-09T11:41:53.999" v="642"/>
        <pc:sldMkLst>
          <pc:docMk/>
          <pc:sldMk cId="2242022913" sldId="364"/>
        </pc:sldMkLst>
        <pc:spChg chg="add mod">
          <ac:chgData name="Janette Warburton" userId="3e27661f259abf4c" providerId="LiveId" clId="{604317CA-9C71-406F-BF0F-BF47BD2A8754}" dt="2024-02-09T11:41:43.409" v="641"/>
          <ac:spMkLst>
            <pc:docMk/>
            <pc:sldMk cId="2242022913" sldId="364"/>
            <ac:spMk id="4" creationId="{A803269A-2B8B-08BA-7B85-5A77080A0AC4}"/>
          </ac:spMkLst>
        </pc:spChg>
        <pc:spChg chg="add mod">
          <ac:chgData name="Janette Warburton" userId="3e27661f259abf4c" providerId="LiveId" clId="{604317CA-9C71-406F-BF0F-BF47BD2A8754}" dt="2024-02-09T11:41:53.999" v="642"/>
          <ac:spMkLst>
            <pc:docMk/>
            <pc:sldMk cId="2242022913" sldId="364"/>
            <ac:spMk id="5" creationId="{2FAC86CB-3362-FB54-472A-8C01BC79EE58}"/>
          </ac:spMkLst>
        </pc:spChg>
      </pc:sldChg>
      <pc:sldChg chg="addSp modSp setBg">
        <pc:chgData name="Janette Warburton" userId="3e27661f259abf4c" providerId="LiveId" clId="{604317CA-9C71-406F-BF0F-BF47BD2A8754}" dt="2024-02-09T11:41:59.022" v="643"/>
        <pc:sldMkLst>
          <pc:docMk/>
          <pc:sldMk cId="3565028546" sldId="365"/>
        </pc:sldMkLst>
        <pc:spChg chg="add mod">
          <ac:chgData name="Janette Warburton" userId="3e27661f259abf4c" providerId="LiveId" clId="{604317CA-9C71-406F-BF0F-BF47BD2A8754}" dt="2024-02-09T11:41:59.022" v="643"/>
          <ac:spMkLst>
            <pc:docMk/>
            <pc:sldMk cId="3565028546" sldId="365"/>
            <ac:spMk id="4" creationId="{0DB3C64A-051A-06E7-17DA-796BFFE05C08}"/>
          </ac:spMkLst>
        </pc:spChg>
        <pc:spChg chg="add mod">
          <ac:chgData name="Janette Warburton" userId="3e27661f259abf4c" providerId="LiveId" clId="{604317CA-9C71-406F-BF0F-BF47BD2A8754}" dt="2024-02-09T11:41:59.022" v="643"/>
          <ac:spMkLst>
            <pc:docMk/>
            <pc:sldMk cId="3565028546" sldId="365"/>
            <ac:spMk id="5" creationId="{488AF823-A149-A48B-EB65-3B61C0F2973F}"/>
          </ac:spMkLst>
        </pc:spChg>
      </pc:sldChg>
      <pc:sldChg chg="addSp delSp modSp mod setBg">
        <pc:chgData name="Janette Warburton" userId="3e27661f259abf4c" providerId="LiveId" clId="{604317CA-9C71-406F-BF0F-BF47BD2A8754}" dt="2024-02-09T11:42:23.009" v="647"/>
        <pc:sldMkLst>
          <pc:docMk/>
          <pc:sldMk cId="558058648" sldId="366"/>
        </pc:sldMkLst>
        <pc:spChg chg="add mod">
          <ac:chgData name="Janette Warburton" userId="3e27661f259abf4c" providerId="LiveId" clId="{604317CA-9C71-406F-BF0F-BF47BD2A8754}" dt="2024-02-09T11:42:23.009" v="647"/>
          <ac:spMkLst>
            <pc:docMk/>
            <pc:sldMk cId="558058648" sldId="366"/>
            <ac:spMk id="4" creationId="{BF717FB5-FE44-DA99-556F-3ADADAEAD25E}"/>
          </ac:spMkLst>
        </pc:spChg>
        <pc:spChg chg="add del mod">
          <ac:chgData name="Janette Warburton" userId="3e27661f259abf4c" providerId="LiveId" clId="{604317CA-9C71-406F-BF0F-BF47BD2A8754}" dt="2024-02-09T11:42:03.958" v="645" actId="478"/>
          <ac:spMkLst>
            <pc:docMk/>
            <pc:sldMk cId="558058648" sldId="366"/>
            <ac:spMk id="5" creationId="{F824F036-8EBB-FE86-7D1D-A1AD96ACF14D}"/>
          </ac:spMkLst>
        </pc:spChg>
      </pc:sldChg>
      <pc:sldChg chg="addSp modSp setBg">
        <pc:chgData name="Janette Warburton" userId="3e27661f259abf4c" providerId="LiveId" clId="{604317CA-9C71-406F-BF0F-BF47BD2A8754}" dt="2024-02-09T11:42:29.846" v="648"/>
        <pc:sldMkLst>
          <pc:docMk/>
          <pc:sldMk cId="2009376302" sldId="367"/>
        </pc:sldMkLst>
        <pc:spChg chg="add mod">
          <ac:chgData name="Janette Warburton" userId="3e27661f259abf4c" providerId="LiveId" clId="{604317CA-9C71-406F-BF0F-BF47BD2A8754}" dt="2024-02-09T11:42:29.846" v="648"/>
          <ac:spMkLst>
            <pc:docMk/>
            <pc:sldMk cId="2009376302" sldId="367"/>
            <ac:spMk id="4" creationId="{53A1389D-3949-9648-48FC-DC2F7D86434D}"/>
          </ac:spMkLst>
        </pc:spChg>
      </pc:sldChg>
      <pc:sldChg chg="addSp delSp modSp mod setBg">
        <pc:chgData name="Janette Warburton" userId="3e27661f259abf4c" providerId="LiveId" clId="{604317CA-9C71-406F-BF0F-BF47BD2A8754}" dt="2024-02-09T11:47:42.380" v="717" actId="1038"/>
        <pc:sldMkLst>
          <pc:docMk/>
          <pc:sldMk cId="2046197501" sldId="368"/>
        </pc:sldMkLst>
        <pc:spChg chg="add mod">
          <ac:chgData name="Janette Warburton" userId="3e27661f259abf4c" providerId="LiveId" clId="{604317CA-9C71-406F-BF0F-BF47BD2A8754}" dt="2024-02-09T11:47:37.516" v="705" actId="14100"/>
          <ac:spMkLst>
            <pc:docMk/>
            <pc:sldMk cId="2046197501" sldId="368"/>
            <ac:spMk id="4" creationId="{6A5F0790-768D-A2C3-B380-890D704DCE46}"/>
          </ac:spMkLst>
        </pc:spChg>
        <pc:spChg chg="add mod">
          <ac:chgData name="Janette Warburton" userId="3e27661f259abf4c" providerId="LiveId" clId="{604317CA-9C71-406F-BF0F-BF47BD2A8754}" dt="2024-02-09T11:47:42.380" v="717" actId="1038"/>
          <ac:spMkLst>
            <pc:docMk/>
            <pc:sldMk cId="2046197501" sldId="368"/>
            <ac:spMk id="5" creationId="{888067E1-4C7D-906B-6B68-B3B879CEC7F1}"/>
          </ac:spMkLst>
        </pc:spChg>
        <pc:spChg chg="add mod">
          <ac:chgData name="Janette Warburton" userId="3e27661f259abf4c" providerId="LiveId" clId="{604317CA-9C71-406F-BF0F-BF47BD2A8754}" dt="2024-02-09T11:47:41.196" v="714" actId="14100"/>
          <ac:spMkLst>
            <pc:docMk/>
            <pc:sldMk cId="2046197501" sldId="368"/>
            <ac:spMk id="6" creationId="{2DB78DE4-58E0-C937-952C-282D7D0A2824}"/>
          </ac:spMkLst>
        </pc:spChg>
        <pc:spChg chg="add del mod">
          <ac:chgData name="Janette Warburton" userId="3e27661f259abf4c" providerId="LiveId" clId="{604317CA-9C71-406F-BF0F-BF47BD2A8754}" dt="2024-02-09T11:45:03.722" v="685" actId="478"/>
          <ac:spMkLst>
            <pc:docMk/>
            <pc:sldMk cId="2046197501" sldId="368"/>
            <ac:spMk id="7" creationId="{56852725-B08B-6A2B-84D0-58BBA6C0118C}"/>
          </ac:spMkLst>
        </pc:spChg>
      </pc:sldChg>
      <pc:sldChg chg="addSp modSp mod setBg">
        <pc:chgData name="Janette Warburton" userId="3e27661f259abf4c" providerId="LiveId" clId="{604317CA-9C71-406F-BF0F-BF47BD2A8754}" dt="2024-02-09T11:47:52.130" v="735" actId="1038"/>
        <pc:sldMkLst>
          <pc:docMk/>
          <pc:sldMk cId="845604533" sldId="369"/>
        </pc:sldMkLst>
        <pc:spChg chg="add mod">
          <ac:chgData name="Janette Warburton" userId="3e27661f259abf4c" providerId="LiveId" clId="{604317CA-9C71-406F-BF0F-BF47BD2A8754}" dt="2024-02-09T11:47:46.296" v="718" actId="14100"/>
          <ac:spMkLst>
            <pc:docMk/>
            <pc:sldMk cId="845604533" sldId="369"/>
            <ac:spMk id="4" creationId="{7A7281DF-CE37-95A1-E279-F5313F0FF8B2}"/>
          </ac:spMkLst>
        </pc:spChg>
        <pc:spChg chg="add mod">
          <ac:chgData name="Janette Warburton" userId="3e27661f259abf4c" providerId="LiveId" clId="{604317CA-9C71-406F-BF0F-BF47BD2A8754}" dt="2024-02-09T11:47:52.130" v="735" actId="1038"/>
          <ac:spMkLst>
            <pc:docMk/>
            <pc:sldMk cId="845604533" sldId="369"/>
            <ac:spMk id="5" creationId="{7126DE6F-3C7B-8998-ED19-34D923C1191C}"/>
          </ac:spMkLst>
        </pc:spChg>
        <pc:spChg chg="add mod">
          <ac:chgData name="Janette Warburton" userId="3e27661f259abf4c" providerId="LiveId" clId="{604317CA-9C71-406F-BF0F-BF47BD2A8754}" dt="2024-02-09T11:47:50.195" v="730" actId="14100"/>
          <ac:spMkLst>
            <pc:docMk/>
            <pc:sldMk cId="845604533" sldId="369"/>
            <ac:spMk id="6" creationId="{87A1A4EB-BA81-7693-8609-87A66ABDC124}"/>
          </ac:spMkLst>
        </pc:spChg>
      </pc:sldChg>
      <pc:sldChg chg="addSp modSp setBg">
        <pc:chgData name="Janette Warburton" userId="3e27661f259abf4c" providerId="LiveId" clId="{604317CA-9C71-406F-BF0F-BF47BD2A8754}" dt="2024-02-09T11:48:08.043" v="736"/>
        <pc:sldMkLst>
          <pc:docMk/>
          <pc:sldMk cId="899774195" sldId="370"/>
        </pc:sldMkLst>
        <pc:spChg chg="add mod">
          <ac:chgData name="Janette Warburton" userId="3e27661f259abf4c" providerId="LiveId" clId="{604317CA-9C71-406F-BF0F-BF47BD2A8754}" dt="2024-02-09T11:48:08.043" v="736"/>
          <ac:spMkLst>
            <pc:docMk/>
            <pc:sldMk cId="899774195" sldId="370"/>
            <ac:spMk id="4" creationId="{EC9B70F6-45E3-788C-E82C-3DE37F0CD977}"/>
          </ac:spMkLst>
        </pc:spChg>
        <pc:spChg chg="add mod">
          <ac:chgData name="Janette Warburton" userId="3e27661f259abf4c" providerId="LiveId" clId="{604317CA-9C71-406F-BF0F-BF47BD2A8754}" dt="2024-02-09T11:48:08.043" v="736"/>
          <ac:spMkLst>
            <pc:docMk/>
            <pc:sldMk cId="899774195" sldId="370"/>
            <ac:spMk id="5" creationId="{72B1122A-1904-74A7-AF86-BF4F5D7801FD}"/>
          </ac:spMkLst>
        </pc:spChg>
      </pc:sldChg>
      <pc:sldChg chg="addSp modSp setBg">
        <pc:chgData name="Janette Warburton" userId="3e27661f259abf4c" providerId="LiveId" clId="{604317CA-9C71-406F-BF0F-BF47BD2A8754}" dt="2024-02-09T11:48:16.594" v="739"/>
        <pc:sldMkLst>
          <pc:docMk/>
          <pc:sldMk cId="1584463231" sldId="371"/>
        </pc:sldMkLst>
        <pc:spChg chg="add mod">
          <ac:chgData name="Janette Warburton" userId="3e27661f259abf4c" providerId="LiveId" clId="{604317CA-9C71-406F-BF0F-BF47BD2A8754}" dt="2024-02-09T11:48:10.636" v="737"/>
          <ac:spMkLst>
            <pc:docMk/>
            <pc:sldMk cId="1584463231" sldId="371"/>
            <ac:spMk id="4" creationId="{ACA47358-48F2-E7A8-04ED-55787F896174}"/>
          </ac:spMkLst>
        </pc:spChg>
        <pc:spChg chg="add mod">
          <ac:chgData name="Janette Warburton" userId="3e27661f259abf4c" providerId="LiveId" clId="{604317CA-9C71-406F-BF0F-BF47BD2A8754}" dt="2024-02-09T11:48:10.636" v="737"/>
          <ac:spMkLst>
            <pc:docMk/>
            <pc:sldMk cId="1584463231" sldId="371"/>
            <ac:spMk id="5" creationId="{66B99471-915E-2595-FF1F-07350567C705}"/>
          </ac:spMkLst>
        </pc:spChg>
      </pc:sldChg>
      <pc:sldChg chg="addSp modSp mod setBg">
        <pc:chgData name="Janette Warburton" userId="3e27661f259abf4c" providerId="LiveId" clId="{604317CA-9C71-406F-BF0F-BF47BD2A8754}" dt="2024-02-09T11:49:40.996" v="746"/>
        <pc:sldMkLst>
          <pc:docMk/>
          <pc:sldMk cId="3790429141" sldId="372"/>
        </pc:sldMkLst>
        <pc:spChg chg="add mod">
          <ac:chgData name="Janette Warburton" userId="3e27661f259abf4c" providerId="LiveId" clId="{604317CA-9C71-406F-BF0F-BF47BD2A8754}" dt="2024-02-09T11:49:40.996" v="746"/>
          <ac:spMkLst>
            <pc:docMk/>
            <pc:sldMk cId="3790429141" sldId="372"/>
            <ac:spMk id="4" creationId="{4C8D9A35-9CFF-9EF3-C51F-82F715972F92}"/>
          </ac:spMkLst>
        </pc:spChg>
      </pc:sldChg>
      <pc:sldChg chg="addSp modSp setBg">
        <pc:chgData name="Janette Warburton" userId="3e27661f259abf4c" providerId="LiveId" clId="{604317CA-9C71-406F-BF0F-BF47BD2A8754}" dt="2024-02-09T11:49:46.544" v="747"/>
        <pc:sldMkLst>
          <pc:docMk/>
          <pc:sldMk cId="4276760981" sldId="373"/>
        </pc:sldMkLst>
        <pc:spChg chg="add mod">
          <ac:chgData name="Janette Warburton" userId="3e27661f259abf4c" providerId="LiveId" clId="{604317CA-9C71-406F-BF0F-BF47BD2A8754}" dt="2024-02-09T11:49:46.544" v="747"/>
          <ac:spMkLst>
            <pc:docMk/>
            <pc:sldMk cId="4276760981" sldId="373"/>
            <ac:spMk id="4" creationId="{73605399-7E74-B91C-3A99-846D235002B8}"/>
          </ac:spMkLst>
        </pc:spChg>
      </pc:sldChg>
      <pc:sldChg chg="addSp delSp modSp mod setBg">
        <pc:chgData name="Janette Warburton" userId="3e27661f259abf4c" providerId="LiveId" clId="{604317CA-9C71-406F-BF0F-BF47BD2A8754}" dt="2024-02-09T11:51:58.867" v="767"/>
        <pc:sldMkLst>
          <pc:docMk/>
          <pc:sldMk cId="3846517487" sldId="374"/>
        </pc:sldMkLst>
        <pc:spChg chg="add mod">
          <ac:chgData name="Janette Warburton" userId="3e27661f259abf4c" providerId="LiveId" clId="{604317CA-9C71-406F-BF0F-BF47BD2A8754}" dt="2024-02-09T11:51:40.614" v="766"/>
          <ac:spMkLst>
            <pc:docMk/>
            <pc:sldMk cId="3846517487" sldId="374"/>
            <ac:spMk id="4" creationId="{05177474-255E-6D73-E65F-9611C1F74B39}"/>
          </ac:spMkLst>
        </pc:spChg>
        <pc:spChg chg="add del mod">
          <ac:chgData name="Janette Warburton" userId="3e27661f259abf4c" providerId="LiveId" clId="{604317CA-9C71-406F-BF0F-BF47BD2A8754}" dt="2024-02-09T11:51:17.183" v="761" actId="478"/>
          <ac:spMkLst>
            <pc:docMk/>
            <pc:sldMk cId="3846517487" sldId="374"/>
            <ac:spMk id="5" creationId="{569EAEB9-1F3D-FC75-324B-A3A51BA1276E}"/>
          </ac:spMkLst>
        </pc:spChg>
        <pc:spChg chg="add del mod">
          <ac:chgData name="Janette Warburton" userId="3e27661f259abf4c" providerId="LiveId" clId="{604317CA-9C71-406F-BF0F-BF47BD2A8754}" dt="2024-02-09T11:51:17.183" v="761" actId="478"/>
          <ac:spMkLst>
            <pc:docMk/>
            <pc:sldMk cId="3846517487" sldId="374"/>
            <ac:spMk id="6" creationId="{7BFDDA0B-91B2-C822-9024-D453B765A83D}"/>
          </ac:spMkLst>
        </pc:spChg>
        <pc:spChg chg="add mod">
          <ac:chgData name="Janette Warburton" userId="3e27661f259abf4c" providerId="LiveId" clId="{604317CA-9C71-406F-BF0F-BF47BD2A8754}" dt="2024-02-09T11:51:58.867" v="767"/>
          <ac:spMkLst>
            <pc:docMk/>
            <pc:sldMk cId="3846517487" sldId="374"/>
            <ac:spMk id="7" creationId="{7152BEB2-9696-38DA-BCCF-F0AF332CA578}"/>
          </ac:spMkLst>
        </pc:spChg>
      </pc:sldChg>
      <pc:sldChg chg="addSp modSp setBg">
        <pc:chgData name="Janette Warburton" userId="3e27661f259abf4c" providerId="LiveId" clId="{604317CA-9C71-406F-BF0F-BF47BD2A8754}" dt="2024-02-09T11:52:04.155" v="768"/>
        <pc:sldMkLst>
          <pc:docMk/>
          <pc:sldMk cId="4040407447" sldId="375"/>
        </pc:sldMkLst>
        <pc:spChg chg="add mod">
          <ac:chgData name="Janette Warburton" userId="3e27661f259abf4c" providerId="LiveId" clId="{604317CA-9C71-406F-BF0F-BF47BD2A8754}" dt="2024-02-09T11:52:04.155" v="768"/>
          <ac:spMkLst>
            <pc:docMk/>
            <pc:sldMk cId="4040407447" sldId="375"/>
            <ac:spMk id="4" creationId="{4DE28A48-F2EA-B7F0-18CF-2619E5B6B869}"/>
          </ac:spMkLst>
        </pc:spChg>
        <pc:spChg chg="add mod">
          <ac:chgData name="Janette Warburton" userId="3e27661f259abf4c" providerId="LiveId" clId="{604317CA-9C71-406F-BF0F-BF47BD2A8754}" dt="2024-02-09T11:52:04.155" v="768"/>
          <ac:spMkLst>
            <pc:docMk/>
            <pc:sldMk cId="4040407447" sldId="375"/>
            <ac:spMk id="5" creationId="{C17440A9-EFCC-006D-FF2A-72F17CF62372}"/>
          </ac:spMkLst>
        </pc:spChg>
      </pc:sldChg>
      <pc:sldChg chg="addSp delSp modSp mod setBg">
        <pc:chgData name="Janette Warburton" userId="3e27661f259abf4c" providerId="LiveId" clId="{604317CA-9C71-406F-BF0F-BF47BD2A8754}" dt="2024-02-09T11:54:22.057" v="783" actId="14100"/>
        <pc:sldMkLst>
          <pc:docMk/>
          <pc:sldMk cId="499528558" sldId="376"/>
        </pc:sldMkLst>
        <pc:spChg chg="add mod">
          <ac:chgData name="Janette Warburton" userId="3e27661f259abf4c" providerId="LiveId" clId="{604317CA-9C71-406F-BF0F-BF47BD2A8754}" dt="2024-02-09T11:54:17.609" v="780" actId="14100"/>
          <ac:spMkLst>
            <pc:docMk/>
            <pc:sldMk cId="499528558" sldId="376"/>
            <ac:spMk id="4" creationId="{5F303AC7-6F9F-EA94-D995-79BB82BDA0BE}"/>
          </ac:spMkLst>
        </pc:spChg>
        <pc:spChg chg="add del mod">
          <ac:chgData name="Janette Warburton" userId="3e27661f259abf4c" providerId="LiveId" clId="{604317CA-9C71-406F-BF0F-BF47BD2A8754}" dt="2024-02-09T11:52:53.352" v="777" actId="478"/>
          <ac:spMkLst>
            <pc:docMk/>
            <pc:sldMk cId="499528558" sldId="376"/>
            <ac:spMk id="5" creationId="{8E890181-0173-7819-45E7-C24CE8E311C9}"/>
          </ac:spMkLst>
        </pc:spChg>
        <pc:spChg chg="add mod">
          <ac:chgData name="Janette Warburton" userId="3e27661f259abf4c" providerId="LiveId" clId="{604317CA-9C71-406F-BF0F-BF47BD2A8754}" dt="2024-02-09T11:54:22.057" v="783" actId="14100"/>
          <ac:spMkLst>
            <pc:docMk/>
            <pc:sldMk cId="499528558" sldId="376"/>
            <ac:spMk id="6" creationId="{CC2C17CD-3248-4B22-193B-BF604F060653}"/>
          </ac:spMkLst>
        </pc:spChg>
      </pc:sldChg>
      <pc:sldChg chg="addSp modSp setBg">
        <pc:chgData name="Janette Warburton" userId="3e27661f259abf4c" providerId="LiveId" clId="{604317CA-9C71-406F-BF0F-BF47BD2A8754}" dt="2024-02-09T11:54:34.943" v="786"/>
        <pc:sldMkLst>
          <pc:docMk/>
          <pc:sldMk cId="2030428776" sldId="377"/>
        </pc:sldMkLst>
        <pc:spChg chg="add mod">
          <ac:chgData name="Janette Warburton" userId="3e27661f259abf4c" providerId="LiveId" clId="{604317CA-9C71-406F-BF0F-BF47BD2A8754}" dt="2024-02-09T11:54:26.937" v="784"/>
          <ac:spMkLst>
            <pc:docMk/>
            <pc:sldMk cId="2030428776" sldId="377"/>
            <ac:spMk id="4" creationId="{510DFBBD-99C4-F9A3-CD20-8DC0FAF4ABFA}"/>
          </ac:spMkLst>
        </pc:spChg>
        <pc:spChg chg="add mod">
          <ac:chgData name="Janette Warburton" userId="3e27661f259abf4c" providerId="LiveId" clId="{604317CA-9C71-406F-BF0F-BF47BD2A8754}" dt="2024-02-09T11:54:26.937" v="784"/>
          <ac:spMkLst>
            <pc:docMk/>
            <pc:sldMk cId="2030428776" sldId="377"/>
            <ac:spMk id="5" creationId="{BFAEC9C2-1ADB-FABF-63ED-6973EE3638C2}"/>
          </ac:spMkLst>
        </pc:spChg>
      </pc:sldChg>
      <pc:sldChg chg="addSp delSp modSp mod setBg">
        <pc:chgData name="Janette Warburton" userId="3e27661f259abf4c" providerId="LiveId" clId="{604317CA-9C71-406F-BF0F-BF47BD2A8754}" dt="2024-02-09T11:56:50.397" v="805"/>
        <pc:sldMkLst>
          <pc:docMk/>
          <pc:sldMk cId="3680518635" sldId="378"/>
        </pc:sldMkLst>
        <pc:spChg chg="add del mod">
          <ac:chgData name="Janette Warburton" userId="3e27661f259abf4c" providerId="LiveId" clId="{604317CA-9C71-406F-BF0F-BF47BD2A8754}" dt="2024-02-09T11:54:50.591" v="790" actId="478"/>
          <ac:spMkLst>
            <pc:docMk/>
            <pc:sldMk cId="3680518635" sldId="378"/>
            <ac:spMk id="4" creationId="{BA7B6350-086A-9D86-2316-B39BCF0D6276}"/>
          </ac:spMkLst>
        </pc:spChg>
        <pc:spChg chg="add del mod">
          <ac:chgData name="Janette Warburton" userId="3e27661f259abf4c" providerId="LiveId" clId="{604317CA-9C71-406F-BF0F-BF47BD2A8754}" dt="2024-02-09T11:54:50.591" v="790" actId="478"/>
          <ac:spMkLst>
            <pc:docMk/>
            <pc:sldMk cId="3680518635" sldId="378"/>
            <ac:spMk id="5" creationId="{B27BC581-8D6D-2621-3892-D8BA031D22A7}"/>
          </ac:spMkLst>
        </pc:spChg>
        <pc:spChg chg="add mod">
          <ac:chgData name="Janette Warburton" userId="3e27661f259abf4c" providerId="LiveId" clId="{604317CA-9C71-406F-BF0F-BF47BD2A8754}" dt="2024-02-09T11:56:15.498" v="797"/>
          <ac:spMkLst>
            <pc:docMk/>
            <pc:sldMk cId="3680518635" sldId="378"/>
            <ac:spMk id="6" creationId="{1BAE31A7-8731-2FAA-0B0A-3C0C0F90B959}"/>
          </ac:spMkLst>
        </pc:spChg>
        <pc:spChg chg="add mod">
          <ac:chgData name="Janette Warburton" userId="3e27661f259abf4c" providerId="LiveId" clId="{604317CA-9C71-406F-BF0F-BF47BD2A8754}" dt="2024-02-09T11:56:33.341" v="801"/>
          <ac:spMkLst>
            <pc:docMk/>
            <pc:sldMk cId="3680518635" sldId="378"/>
            <ac:spMk id="7" creationId="{C2351429-F07B-17BD-EF98-ECC1AE669C85}"/>
          </ac:spMkLst>
        </pc:spChg>
        <pc:spChg chg="add mod">
          <ac:chgData name="Janette Warburton" userId="3e27661f259abf4c" providerId="LiveId" clId="{604317CA-9C71-406F-BF0F-BF47BD2A8754}" dt="2024-02-09T11:56:50.397" v="805"/>
          <ac:spMkLst>
            <pc:docMk/>
            <pc:sldMk cId="3680518635" sldId="378"/>
            <ac:spMk id="8" creationId="{5018C1C7-AF64-FAC4-3E7D-15D3D0C677E2}"/>
          </ac:spMkLst>
        </pc:spChg>
      </pc:sldChg>
      <pc:sldChg chg="addSp modSp setBg">
        <pc:chgData name="Janette Warburton" userId="3e27661f259abf4c" providerId="LiveId" clId="{604317CA-9C71-406F-BF0F-BF47BD2A8754}" dt="2024-02-09T11:56:56.772" v="806"/>
        <pc:sldMkLst>
          <pc:docMk/>
          <pc:sldMk cId="3277421583" sldId="379"/>
        </pc:sldMkLst>
        <pc:spChg chg="add mod">
          <ac:chgData name="Janette Warburton" userId="3e27661f259abf4c" providerId="LiveId" clId="{604317CA-9C71-406F-BF0F-BF47BD2A8754}" dt="2024-02-09T11:56:56.772" v="806"/>
          <ac:spMkLst>
            <pc:docMk/>
            <pc:sldMk cId="3277421583" sldId="379"/>
            <ac:spMk id="4" creationId="{6A09DCA2-E56F-8C7B-8660-701A9076DADE}"/>
          </ac:spMkLst>
        </pc:spChg>
        <pc:spChg chg="add mod">
          <ac:chgData name="Janette Warburton" userId="3e27661f259abf4c" providerId="LiveId" clId="{604317CA-9C71-406F-BF0F-BF47BD2A8754}" dt="2024-02-09T11:56:56.772" v="806"/>
          <ac:spMkLst>
            <pc:docMk/>
            <pc:sldMk cId="3277421583" sldId="379"/>
            <ac:spMk id="5" creationId="{1E1C14D8-90A0-B1AD-665F-08A0C4C7B5F5}"/>
          </ac:spMkLst>
        </pc:spChg>
        <pc:spChg chg="add mod">
          <ac:chgData name="Janette Warburton" userId="3e27661f259abf4c" providerId="LiveId" clId="{604317CA-9C71-406F-BF0F-BF47BD2A8754}" dt="2024-02-09T11:56:56.772" v="806"/>
          <ac:spMkLst>
            <pc:docMk/>
            <pc:sldMk cId="3277421583" sldId="379"/>
            <ac:spMk id="6" creationId="{A7486E53-7796-61B9-C7D5-428E963CB138}"/>
          </ac:spMkLst>
        </pc:spChg>
      </pc:sldChg>
      <pc:sldChg chg="addSp modSp mod setBg">
        <pc:chgData name="Janette Warburton" userId="3e27661f259abf4c" providerId="LiveId" clId="{604317CA-9C71-406F-BF0F-BF47BD2A8754}" dt="2024-02-09T11:59:13.806" v="817"/>
        <pc:sldMkLst>
          <pc:docMk/>
          <pc:sldMk cId="3733429684" sldId="380"/>
        </pc:sldMkLst>
        <pc:spChg chg="add mod">
          <ac:chgData name="Janette Warburton" userId="3e27661f259abf4c" providerId="LiveId" clId="{604317CA-9C71-406F-BF0F-BF47BD2A8754}" dt="2024-02-09T11:58:40.418" v="811"/>
          <ac:spMkLst>
            <pc:docMk/>
            <pc:sldMk cId="3733429684" sldId="380"/>
            <ac:spMk id="4" creationId="{4B940FCD-1DFC-8C96-CA11-8C5798722BB6}"/>
          </ac:spMkLst>
        </pc:spChg>
        <pc:spChg chg="add mod">
          <ac:chgData name="Janette Warburton" userId="3e27661f259abf4c" providerId="LiveId" clId="{604317CA-9C71-406F-BF0F-BF47BD2A8754}" dt="2024-02-09T11:58:56.041" v="813"/>
          <ac:spMkLst>
            <pc:docMk/>
            <pc:sldMk cId="3733429684" sldId="380"/>
            <ac:spMk id="5" creationId="{E3232822-0DD7-1CF5-E93C-CBEBC753DA01}"/>
          </ac:spMkLst>
        </pc:spChg>
        <pc:spChg chg="add mod">
          <ac:chgData name="Janette Warburton" userId="3e27661f259abf4c" providerId="LiveId" clId="{604317CA-9C71-406F-BF0F-BF47BD2A8754}" dt="2024-02-09T11:59:13.806" v="817"/>
          <ac:spMkLst>
            <pc:docMk/>
            <pc:sldMk cId="3733429684" sldId="380"/>
            <ac:spMk id="6" creationId="{62CCCAC4-0355-9D80-6224-85978B4A767F}"/>
          </ac:spMkLst>
        </pc:spChg>
      </pc:sldChg>
      <pc:sldChg chg="addSp modSp setBg">
        <pc:chgData name="Janette Warburton" userId="3e27661f259abf4c" providerId="LiveId" clId="{604317CA-9C71-406F-BF0F-BF47BD2A8754}" dt="2024-02-09T11:59:19.670" v="818"/>
        <pc:sldMkLst>
          <pc:docMk/>
          <pc:sldMk cId="2852525786" sldId="381"/>
        </pc:sldMkLst>
        <pc:spChg chg="add mod">
          <ac:chgData name="Janette Warburton" userId="3e27661f259abf4c" providerId="LiveId" clId="{604317CA-9C71-406F-BF0F-BF47BD2A8754}" dt="2024-02-09T11:59:19.670" v="818"/>
          <ac:spMkLst>
            <pc:docMk/>
            <pc:sldMk cId="2852525786" sldId="381"/>
            <ac:spMk id="4" creationId="{2BCA8F9A-1E3E-37BB-7FAD-5FF5007AD5BD}"/>
          </ac:spMkLst>
        </pc:spChg>
        <pc:spChg chg="add mod">
          <ac:chgData name="Janette Warburton" userId="3e27661f259abf4c" providerId="LiveId" clId="{604317CA-9C71-406F-BF0F-BF47BD2A8754}" dt="2024-02-09T11:59:19.670" v="818"/>
          <ac:spMkLst>
            <pc:docMk/>
            <pc:sldMk cId="2852525786" sldId="381"/>
            <ac:spMk id="5" creationId="{ACB8FF5E-4182-DD25-53A2-FAB1193B0402}"/>
          </ac:spMkLst>
        </pc:spChg>
        <pc:spChg chg="add mod">
          <ac:chgData name="Janette Warburton" userId="3e27661f259abf4c" providerId="LiveId" clId="{604317CA-9C71-406F-BF0F-BF47BD2A8754}" dt="2024-02-09T11:59:19.670" v="818"/>
          <ac:spMkLst>
            <pc:docMk/>
            <pc:sldMk cId="2852525786" sldId="381"/>
            <ac:spMk id="6" creationId="{3775F2A6-0C60-1DD2-96AB-272B9A25FF1E}"/>
          </ac:spMkLst>
        </pc:spChg>
      </pc:sldChg>
      <pc:sldChg chg="addSp modSp mod ord setBg">
        <pc:chgData name="Janette Warburton" userId="3e27661f259abf4c" providerId="LiveId" clId="{604317CA-9C71-406F-BF0F-BF47BD2A8754}" dt="2024-02-09T11:51:03.011" v="758"/>
        <pc:sldMkLst>
          <pc:docMk/>
          <pc:sldMk cId="72280943" sldId="382"/>
        </pc:sldMkLst>
        <pc:spChg chg="add mod">
          <ac:chgData name="Janette Warburton" userId="3e27661f259abf4c" providerId="LiveId" clId="{604317CA-9C71-406F-BF0F-BF47BD2A8754}" dt="2024-02-09T11:50:02.223" v="749"/>
          <ac:spMkLst>
            <pc:docMk/>
            <pc:sldMk cId="72280943" sldId="382"/>
            <ac:spMk id="4" creationId="{B7253C43-2C3F-2E17-CE9F-6095695D09CA}"/>
          </ac:spMkLst>
        </pc:spChg>
        <pc:spChg chg="add mod">
          <ac:chgData name="Janette Warburton" userId="3e27661f259abf4c" providerId="LiveId" clId="{604317CA-9C71-406F-BF0F-BF47BD2A8754}" dt="2024-02-09T11:51:03.011" v="758"/>
          <ac:spMkLst>
            <pc:docMk/>
            <pc:sldMk cId="72280943" sldId="382"/>
            <ac:spMk id="5" creationId="{0E3FEFD0-7B56-8C93-65F1-1A5237BDC3B7}"/>
          </ac:spMkLst>
        </pc:spChg>
        <pc:spChg chg="add mod">
          <ac:chgData name="Janette Warburton" userId="3e27661f259abf4c" providerId="LiveId" clId="{604317CA-9C71-406F-BF0F-BF47BD2A8754}" dt="2024-02-09T11:50:50.067" v="757"/>
          <ac:spMkLst>
            <pc:docMk/>
            <pc:sldMk cId="72280943" sldId="382"/>
            <ac:spMk id="6" creationId="{5AF97487-2DEE-64DF-5EDD-FA4069F5E796}"/>
          </ac:spMkLst>
        </pc:spChg>
      </pc:sldChg>
      <pc:sldChg chg="addSp modSp ord setBg">
        <pc:chgData name="Janette Warburton" userId="3e27661f259abf4c" providerId="LiveId" clId="{604317CA-9C71-406F-BF0F-BF47BD2A8754}" dt="2024-02-09T11:51:10.334" v="759"/>
        <pc:sldMkLst>
          <pc:docMk/>
          <pc:sldMk cId="213069441" sldId="383"/>
        </pc:sldMkLst>
        <pc:spChg chg="add mod">
          <ac:chgData name="Janette Warburton" userId="3e27661f259abf4c" providerId="LiveId" clId="{604317CA-9C71-406F-BF0F-BF47BD2A8754}" dt="2024-02-09T11:51:10.334" v="759"/>
          <ac:spMkLst>
            <pc:docMk/>
            <pc:sldMk cId="213069441" sldId="383"/>
            <ac:spMk id="4" creationId="{75098A43-14A4-8387-D4A0-F992BE6906B9}"/>
          </ac:spMkLst>
        </pc:spChg>
        <pc:spChg chg="add mod">
          <ac:chgData name="Janette Warburton" userId="3e27661f259abf4c" providerId="LiveId" clId="{604317CA-9C71-406F-BF0F-BF47BD2A8754}" dt="2024-02-09T11:51:10.334" v="759"/>
          <ac:spMkLst>
            <pc:docMk/>
            <pc:sldMk cId="213069441" sldId="383"/>
            <ac:spMk id="5" creationId="{4B1A82A7-C973-4AC6-073B-BF0E0A76CD3F}"/>
          </ac:spMkLst>
        </pc:spChg>
        <pc:spChg chg="add mod">
          <ac:chgData name="Janette Warburton" userId="3e27661f259abf4c" providerId="LiveId" clId="{604317CA-9C71-406F-BF0F-BF47BD2A8754}" dt="2024-02-09T11:51:10.334" v="759"/>
          <ac:spMkLst>
            <pc:docMk/>
            <pc:sldMk cId="213069441" sldId="383"/>
            <ac:spMk id="6" creationId="{21069E54-E0A3-AC47-2836-98EDA25C77DF}"/>
          </ac:spMkLst>
        </pc:spChg>
      </pc:sldChg>
      <pc:sldChg chg="addSp modSp setBg">
        <pc:chgData name="Janette Warburton" userId="3e27661f259abf4c" providerId="LiveId" clId="{604317CA-9C71-406F-BF0F-BF47BD2A8754}" dt="2024-02-09T12:01:42.075" v="830"/>
        <pc:sldMkLst>
          <pc:docMk/>
          <pc:sldMk cId="81580032" sldId="384"/>
        </pc:sldMkLst>
        <pc:spChg chg="add mod">
          <ac:chgData name="Janette Warburton" userId="3e27661f259abf4c" providerId="LiveId" clId="{604317CA-9C71-406F-BF0F-BF47BD2A8754}" dt="2024-02-09T12:01:42.075" v="830"/>
          <ac:spMkLst>
            <pc:docMk/>
            <pc:sldMk cId="81580032" sldId="384"/>
            <ac:spMk id="4" creationId="{6562EB48-3437-C5B8-3F7F-E533FA6791F3}"/>
          </ac:spMkLst>
        </pc:spChg>
        <pc:spChg chg="add mod">
          <ac:chgData name="Janette Warburton" userId="3e27661f259abf4c" providerId="LiveId" clId="{604317CA-9C71-406F-BF0F-BF47BD2A8754}" dt="2024-02-09T12:01:42.075" v="830"/>
          <ac:spMkLst>
            <pc:docMk/>
            <pc:sldMk cId="81580032" sldId="384"/>
            <ac:spMk id="5" creationId="{9C6F6B25-09B7-2411-6779-89AC9F09F0F5}"/>
          </ac:spMkLst>
        </pc:spChg>
      </pc:sldChg>
      <pc:sldChg chg="addSp modSp mod ord setBg">
        <pc:chgData name="Janette Warburton" userId="3e27661f259abf4c" providerId="LiveId" clId="{604317CA-9C71-406F-BF0F-BF47BD2A8754}" dt="2024-02-09T12:01:36.902" v="829"/>
        <pc:sldMkLst>
          <pc:docMk/>
          <pc:sldMk cId="4061018359" sldId="385"/>
        </pc:sldMkLst>
        <pc:spChg chg="add mod">
          <ac:chgData name="Janette Warburton" userId="3e27661f259abf4c" providerId="LiveId" clId="{604317CA-9C71-406F-BF0F-BF47BD2A8754}" dt="2024-02-09T12:01:17.838" v="825"/>
          <ac:spMkLst>
            <pc:docMk/>
            <pc:sldMk cId="4061018359" sldId="385"/>
            <ac:spMk id="4" creationId="{F6AC2432-8466-7269-0B0B-B22A597FD6F8}"/>
          </ac:spMkLst>
        </pc:spChg>
        <pc:spChg chg="add mod">
          <ac:chgData name="Janette Warburton" userId="3e27661f259abf4c" providerId="LiveId" clId="{604317CA-9C71-406F-BF0F-BF47BD2A8754}" dt="2024-02-09T12:01:36.902" v="829"/>
          <ac:spMkLst>
            <pc:docMk/>
            <pc:sldMk cId="4061018359" sldId="385"/>
            <ac:spMk id="5" creationId="{BBCB0413-8899-2C67-9813-0D4187AB5B1F}"/>
          </ac:spMkLst>
        </pc:spChg>
      </pc:sldChg>
      <pc:sldChg chg="addSp modSp mod ord setBg">
        <pc:chgData name="Janette Warburton" userId="3e27661f259abf4c" providerId="LiveId" clId="{604317CA-9C71-406F-BF0F-BF47BD2A8754}" dt="2024-02-09T12:03:47.138" v="841"/>
        <pc:sldMkLst>
          <pc:docMk/>
          <pc:sldMk cId="2765303396" sldId="386"/>
        </pc:sldMkLst>
        <pc:spChg chg="add mod">
          <ac:chgData name="Janette Warburton" userId="3e27661f259abf4c" providerId="LiveId" clId="{604317CA-9C71-406F-BF0F-BF47BD2A8754}" dt="2024-02-09T12:03:31.934" v="837"/>
          <ac:spMkLst>
            <pc:docMk/>
            <pc:sldMk cId="2765303396" sldId="386"/>
            <ac:spMk id="4" creationId="{5EE6FB58-D957-E959-9FDF-2F612E956868}"/>
          </ac:spMkLst>
        </pc:spChg>
        <pc:spChg chg="add mod">
          <ac:chgData name="Janette Warburton" userId="3e27661f259abf4c" providerId="LiveId" clId="{604317CA-9C71-406F-BF0F-BF47BD2A8754}" dt="2024-02-09T12:03:47.138" v="841"/>
          <ac:spMkLst>
            <pc:docMk/>
            <pc:sldMk cId="2765303396" sldId="386"/>
            <ac:spMk id="5" creationId="{702ACF41-B8E9-DE0F-E9D9-84971043D3E8}"/>
          </ac:spMkLst>
        </pc:spChg>
      </pc:sldChg>
      <pc:sldChg chg="addSp modSp ord setBg">
        <pc:chgData name="Janette Warburton" userId="3e27661f259abf4c" providerId="LiveId" clId="{604317CA-9C71-406F-BF0F-BF47BD2A8754}" dt="2024-02-09T12:03:51.893" v="842"/>
        <pc:sldMkLst>
          <pc:docMk/>
          <pc:sldMk cId="3086795258" sldId="387"/>
        </pc:sldMkLst>
        <pc:spChg chg="add mod">
          <ac:chgData name="Janette Warburton" userId="3e27661f259abf4c" providerId="LiveId" clId="{604317CA-9C71-406F-BF0F-BF47BD2A8754}" dt="2024-02-09T12:03:51.893" v="842"/>
          <ac:spMkLst>
            <pc:docMk/>
            <pc:sldMk cId="3086795258" sldId="387"/>
            <ac:spMk id="4" creationId="{072DE2F9-77B9-7BE8-FFBF-417696C5884D}"/>
          </ac:spMkLst>
        </pc:spChg>
        <pc:spChg chg="add mod">
          <ac:chgData name="Janette Warburton" userId="3e27661f259abf4c" providerId="LiveId" clId="{604317CA-9C71-406F-BF0F-BF47BD2A8754}" dt="2024-02-09T12:03:51.893" v="842"/>
          <ac:spMkLst>
            <pc:docMk/>
            <pc:sldMk cId="3086795258" sldId="387"/>
            <ac:spMk id="5" creationId="{A2A0AEF4-6CE4-62B5-B8F8-2FFA5D60EF1F}"/>
          </ac:spMkLst>
        </pc:spChg>
      </pc:sldChg>
      <pc:sldChg chg="addSp modSp mod setBg">
        <pc:chgData name="Janette Warburton" userId="3e27661f259abf4c" providerId="LiveId" clId="{604317CA-9C71-406F-BF0F-BF47BD2A8754}" dt="2024-02-09T12:04:39.100" v="848"/>
        <pc:sldMkLst>
          <pc:docMk/>
          <pc:sldMk cId="3456953395" sldId="388"/>
        </pc:sldMkLst>
        <pc:spChg chg="add mod">
          <ac:chgData name="Janette Warburton" userId="3e27661f259abf4c" providerId="LiveId" clId="{604317CA-9C71-406F-BF0F-BF47BD2A8754}" dt="2024-02-09T12:04:21.990" v="845"/>
          <ac:spMkLst>
            <pc:docMk/>
            <pc:sldMk cId="3456953395" sldId="388"/>
            <ac:spMk id="4" creationId="{EC7BD983-1862-D9A2-C578-0F33238C6BFC}"/>
          </ac:spMkLst>
        </pc:spChg>
        <pc:spChg chg="add mod">
          <ac:chgData name="Janette Warburton" userId="3e27661f259abf4c" providerId="LiveId" clId="{604317CA-9C71-406F-BF0F-BF47BD2A8754}" dt="2024-02-09T12:04:39.100" v="848"/>
          <ac:spMkLst>
            <pc:docMk/>
            <pc:sldMk cId="3456953395" sldId="388"/>
            <ac:spMk id="5" creationId="{4AA4005F-ACE1-6C88-AFC1-CFD8B60FC30B}"/>
          </ac:spMkLst>
        </pc:spChg>
      </pc:sldChg>
      <pc:sldChg chg="addSp modSp setBg">
        <pc:chgData name="Janette Warburton" userId="3e27661f259abf4c" providerId="LiveId" clId="{604317CA-9C71-406F-BF0F-BF47BD2A8754}" dt="2024-02-09T12:04:45.797" v="849"/>
        <pc:sldMkLst>
          <pc:docMk/>
          <pc:sldMk cId="3308064370" sldId="389"/>
        </pc:sldMkLst>
        <pc:spChg chg="add mod">
          <ac:chgData name="Janette Warburton" userId="3e27661f259abf4c" providerId="LiveId" clId="{604317CA-9C71-406F-BF0F-BF47BD2A8754}" dt="2024-02-09T12:04:45.797" v="849"/>
          <ac:spMkLst>
            <pc:docMk/>
            <pc:sldMk cId="3308064370" sldId="389"/>
            <ac:spMk id="4" creationId="{BE970A5B-08A1-273B-DE31-51876D395644}"/>
          </ac:spMkLst>
        </pc:spChg>
        <pc:spChg chg="add mod">
          <ac:chgData name="Janette Warburton" userId="3e27661f259abf4c" providerId="LiveId" clId="{604317CA-9C71-406F-BF0F-BF47BD2A8754}" dt="2024-02-09T12:04:45.797" v="849"/>
          <ac:spMkLst>
            <pc:docMk/>
            <pc:sldMk cId="3308064370" sldId="389"/>
            <ac:spMk id="5" creationId="{724EBC8B-C75B-BD36-51A2-B25A6CD57A39}"/>
          </ac:spMkLst>
        </pc:spChg>
      </pc:sldChg>
      <pc:sldChg chg="addSp delSp modSp mod setBg">
        <pc:chgData name="Janette Warburton" userId="3e27661f259abf4c" providerId="LiveId" clId="{604317CA-9C71-406F-BF0F-BF47BD2A8754}" dt="2024-02-09T12:05:09.341" v="854"/>
        <pc:sldMkLst>
          <pc:docMk/>
          <pc:sldMk cId="2512590958" sldId="390"/>
        </pc:sldMkLst>
        <pc:spChg chg="add mod">
          <ac:chgData name="Janette Warburton" userId="3e27661f259abf4c" providerId="LiveId" clId="{604317CA-9C71-406F-BF0F-BF47BD2A8754}" dt="2024-02-09T12:05:09.341" v="854"/>
          <ac:spMkLst>
            <pc:docMk/>
            <pc:sldMk cId="2512590958" sldId="390"/>
            <ac:spMk id="4" creationId="{796674FD-4229-BCA4-872A-B743711B97F8}"/>
          </ac:spMkLst>
        </pc:spChg>
        <pc:spChg chg="add del mod">
          <ac:chgData name="Janette Warburton" userId="3e27661f259abf4c" providerId="LiveId" clId="{604317CA-9C71-406F-BF0F-BF47BD2A8754}" dt="2024-02-09T12:04:53.811" v="852" actId="478"/>
          <ac:spMkLst>
            <pc:docMk/>
            <pc:sldMk cId="2512590958" sldId="390"/>
            <ac:spMk id="5" creationId="{C5A4CC67-E43B-4F51-94F5-C0FA75116707}"/>
          </ac:spMkLst>
        </pc:spChg>
      </pc:sldChg>
      <pc:sldChg chg="addSp modSp setBg">
        <pc:chgData name="Janette Warburton" userId="3e27661f259abf4c" providerId="LiveId" clId="{604317CA-9C71-406F-BF0F-BF47BD2A8754}" dt="2024-02-09T12:05:13.497" v="855"/>
        <pc:sldMkLst>
          <pc:docMk/>
          <pc:sldMk cId="3430899715" sldId="391"/>
        </pc:sldMkLst>
        <pc:spChg chg="add mod">
          <ac:chgData name="Janette Warburton" userId="3e27661f259abf4c" providerId="LiveId" clId="{604317CA-9C71-406F-BF0F-BF47BD2A8754}" dt="2024-02-09T12:05:13.497" v="855"/>
          <ac:spMkLst>
            <pc:docMk/>
            <pc:sldMk cId="3430899715" sldId="391"/>
            <ac:spMk id="4" creationId="{301F1A2B-3BBB-21B9-C9F1-684AF2230F24}"/>
          </ac:spMkLst>
        </pc:spChg>
      </pc:sldChg>
      <pc:sldChg chg="addSp modSp mod setBg">
        <pc:chgData name="Janette Warburton" userId="3e27661f259abf4c" providerId="LiveId" clId="{604317CA-9C71-406F-BF0F-BF47BD2A8754}" dt="2024-02-09T12:07:28.271" v="869"/>
        <pc:sldMkLst>
          <pc:docMk/>
          <pc:sldMk cId="2807620596" sldId="392"/>
        </pc:sldMkLst>
        <pc:spChg chg="add mod">
          <ac:chgData name="Janette Warburton" userId="3e27661f259abf4c" providerId="LiveId" clId="{604317CA-9C71-406F-BF0F-BF47BD2A8754}" dt="2024-02-09T12:06:50.758" v="861"/>
          <ac:spMkLst>
            <pc:docMk/>
            <pc:sldMk cId="2807620596" sldId="392"/>
            <ac:spMk id="4" creationId="{C630318E-1E79-87C7-8744-CD3F4481BAED}"/>
          </ac:spMkLst>
        </pc:spChg>
        <pc:spChg chg="add mod">
          <ac:chgData name="Janette Warburton" userId="3e27661f259abf4c" providerId="LiveId" clId="{604317CA-9C71-406F-BF0F-BF47BD2A8754}" dt="2024-02-09T12:07:02.589" v="865"/>
          <ac:spMkLst>
            <pc:docMk/>
            <pc:sldMk cId="2807620596" sldId="392"/>
            <ac:spMk id="5" creationId="{5200FC7B-92AD-2F09-FA6E-2C0D182FB703}"/>
          </ac:spMkLst>
        </pc:spChg>
        <pc:spChg chg="add mod">
          <ac:chgData name="Janette Warburton" userId="3e27661f259abf4c" providerId="LiveId" clId="{604317CA-9C71-406F-BF0F-BF47BD2A8754}" dt="2024-02-09T12:07:28.271" v="869"/>
          <ac:spMkLst>
            <pc:docMk/>
            <pc:sldMk cId="2807620596" sldId="392"/>
            <ac:spMk id="6" creationId="{3296560B-D245-0879-3EC0-653BDE9CE499}"/>
          </ac:spMkLst>
        </pc:spChg>
      </pc:sldChg>
      <pc:sldChg chg="addSp modSp setBg">
        <pc:chgData name="Janette Warburton" userId="3e27661f259abf4c" providerId="LiveId" clId="{604317CA-9C71-406F-BF0F-BF47BD2A8754}" dt="2024-02-09T12:07:33.463" v="870"/>
        <pc:sldMkLst>
          <pc:docMk/>
          <pc:sldMk cId="3070385263" sldId="393"/>
        </pc:sldMkLst>
        <pc:spChg chg="add mod">
          <ac:chgData name="Janette Warburton" userId="3e27661f259abf4c" providerId="LiveId" clId="{604317CA-9C71-406F-BF0F-BF47BD2A8754}" dt="2024-02-09T12:07:33.463" v="870"/>
          <ac:spMkLst>
            <pc:docMk/>
            <pc:sldMk cId="3070385263" sldId="393"/>
            <ac:spMk id="4" creationId="{D5136EBF-FEF2-F77C-CAD7-BD99537D8032}"/>
          </ac:spMkLst>
        </pc:spChg>
        <pc:spChg chg="add mod">
          <ac:chgData name="Janette Warburton" userId="3e27661f259abf4c" providerId="LiveId" clId="{604317CA-9C71-406F-BF0F-BF47BD2A8754}" dt="2024-02-09T12:07:33.463" v="870"/>
          <ac:spMkLst>
            <pc:docMk/>
            <pc:sldMk cId="3070385263" sldId="393"/>
            <ac:spMk id="5" creationId="{3D61B69A-C05A-B017-CFB9-0AE9FB787C18}"/>
          </ac:spMkLst>
        </pc:spChg>
        <pc:spChg chg="add mod">
          <ac:chgData name="Janette Warburton" userId="3e27661f259abf4c" providerId="LiveId" clId="{604317CA-9C71-406F-BF0F-BF47BD2A8754}" dt="2024-02-09T12:07:33.463" v="870"/>
          <ac:spMkLst>
            <pc:docMk/>
            <pc:sldMk cId="3070385263" sldId="393"/>
            <ac:spMk id="6" creationId="{3F7313D6-A179-5E82-C1E5-2829E98B11C2}"/>
          </ac:spMkLst>
        </pc:spChg>
      </pc:sldChg>
      <pc:sldChg chg="addSp modSp setBg">
        <pc:chgData name="Janette Warburton" userId="3e27661f259abf4c" providerId="LiveId" clId="{604317CA-9C71-406F-BF0F-BF47BD2A8754}" dt="2024-02-09T12:08:31.496" v="880"/>
        <pc:sldMkLst>
          <pc:docMk/>
          <pc:sldMk cId="3564109673" sldId="394"/>
        </pc:sldMkLst>
        <pc:spChg chg="add mod">
          <ac:chgData name="Janette Warburton" userId="3e27661f259abf4c" providerId="LiveId" clId="{604317CA-9C71-406F-BF0F-BF47BD2A8754}" dt="2024-02-09T12:08:31.496" v="880"/>
          <ac:spMkLst>
            <pc:docMk/>
            <pc:sldMk cId="3564109673" sldId="394"/>
            <ac:spMk id="4" creationId="{E7D5E3B3-A21F-617D-CC4F-2A9D0C06D444}"/>
          </ac:spMkLst>
        </pc:spChg>
        <pc:spChg chg="add mod">
          <ac:chgData name="Janette Warburton" userId="3e27661f259abf4c" providerId="LiveId" clId="{604317CA-9C71-406F-BF0F-BF47BD2A8754}" dt="2024-02-09T12:08:31.496" v="880"/>
          <ac:spMkLst>
            <pc:docMk/>
            <pc:sldMk cId="3564109673" sldId="394"/>
            <ac:spMk id="5" creationId="{B890946A-BB70-B171-26C5-C25C6E4ACF48}"/>
          </ac:spMkLst>
        </pc:spChg>
        <pc:spChg chg="add mod">
          <ac:chgData name="Janette Warburton" userId="3e27661f259abf4c" providerId="LiveId" clId="{604317CA-9C71-406F-BF0F-BF47BD2A8754}" dt="2024-02-09T12:08:31.496" v="880"/>
          <ac:spMkLst>
            <pc:docMk/>
            <pc:sldMk cId="3564109673" sldId="394"/>
            <ac:spMk id="6" creationId="{9505AE0F-9DD8-B2D6-97FA-6270E1014E9C}"/>
          </ac:spMkLst>
        </pc:spChg>
      </pc:sldChg>
      <pc:sldChg chg="addSp delSp modSp mod setBg">
        <pc:chgData name="Janette Warburton" userId="3e27661f259abf4c" providerId="LiveId" clId="{604317CA-9C71-406F-BF0F-BF47BD2A8754}" dt="2024-02-09T12:13:06.303" v="919"/>
        <pc:sldMkLst>
          <pc:docMk/>
          <pc:sldMk cId="262573475" sldId="395"/>
        </pc:sldMkLst>
        <pc:spChg chg="add del mod">
          <ac:chgData name="Janette Warburton" userId="3e27661f259abf4c" providerId="LiveId" clId="{604317CA-9C71-406F-BF0F-BF47BD2A8754}" dt="2024-02-09T12:13:05.896" v="918" actId="478"/>
          <ac:spMkLst>
            <pc:docMk/>
            <pc:sldMk cId="262573475" sldId="395"/>
            <ac:spMk id="4" creationId="{3D2437B8-601A-01BE-31ED-94FDB6920C28}"/>
          </ac:spMkLst>
        </pc:spChg>
        <pc:spChg chg="add mod">
          <ac:chgData name="Janette Warburton" userId="3e27661f259abf4c" providerId="LiveId" clId="{604317CA-9C71-406F-BF0F-BF47BD2A8754}" dt="2024-02-09T12:08:40.959" v="883" actId="14100"/>
          <ac:spMkLst>
            <pc:docMk/>
            <pc:sldMk cId="262573475" sldId="395"/>
            <ac:spMk id="5" creationId="{ACEF4DE7-05B3-7750-81B4-9ABE550060A5}"/>
          </ac:spMkLst>
        </pc:spChg>
        <pc:spChg chg="add mod">
          <ac:chgData name="Janette Warburton" userId="3e27661f259abf4c" providerId="LiveId" clId="{604317CA-9C71-406F-BF0F-BF47BD2A8754}" dt="2024-02-09T12:10:40.634" v="895" actId="14100"/>
          <ac:spMkLst>
            <pc:docMk/>
            <pc:sldMk cId="262573475" sldId="395"/>
            <ac:spMk id="6" creationId="{2DD6F4D2-2551-8723-7F00-499F49298EC3}"/>
          </ac:spMkLst>
        </pc:spChg>
        <pc:spChg chg="add mod">
          <ac:chgData name="Janette Warburton" userId="3e27661f259abf4c" providerId="LiveId" clId="{604317CA-9C71-406F-BF0F-BF47BD2A8754}" dt="2024-02-09T12:13:06.303" v="919"/>
          <ac:spMkLst>
            <pc:docMk/>
            <pc:sldMk cId="262573475" sldId="395"/>
            <ac:spMk id="7" creationId="{ECCDD0EC-8F00-D14D-FBD2-B1D016367274}"/>
          </ac:spMkLst>
        </pc:spChg>
      </pc:sldChg>
      <pc:sldChg chg="addSp modSp mod setBg">
        <pc:chgData name="Janette Warburton" userId="3e27661f259abf4c" providerId="LiveId" clId="{604317CA-9C71-406F-BF0F-BF47BD2A8754}" dt="2024-02-09T12:08:25.434" v="879" actId="14100"/>
        <pc:sldMkLst>
          <pc:docMk/>
          <pc:sldMk cId="3502403378" sldId="396"/>
        </pc:sldMkLst>
        <pc:spChg chg="add mod">
          <ac:chgData name="Janette Warburton" userId="3e27661f259abf4c" providerId="LiveId" clId="{604317CA-9C71-406F-BF0F-BF47BD2A8754}" dt="2024-02-09T12:08:17.516" v="875" actId="14100"/>
          <ac:spMkLst>
            <pc:docMk/>
            <pc:sldMk cId="3502403378" sldId="396"/>
            <ac:spMk id="4" creationId="{454ABF2C-FA21-E950-7D4A-A4222D6DBB48}"/>
          </ac:spMkLst>
        </pc:spChg>
        <pc:spChg chg="add mod">
          <ac:chgData name="Janette Warburton" userId="3e27661f259abf4c" providerId="LiveId" clId="{604317CA-9C71-406F-BF0F-BF47BD2A8754}" dt="2024-02-09T12:08:21.173" v="877" actId="14100"/>
          <ac:spMkLst>
            <pc:docMk/>
            <pc:sldMk cId="3502403378" sldId="396"/>
            <ac:spMk id="5" creationId="{CDBE533C-B2F7-C96F-9A0A-72C0212C16CC}"/>
          </ac:spMkLst>
        </pc:spChg>
        <pc:spChg chg="add mod">
          <ac:chgData name="Janette Warburton" userId="3e27661f259abf4c" providerId="LiveId" clId="{604317CA-9C71-406F-BF0F-BF47BD2A8754}" dt="2024-02-09T12:08:25.434" v="879" actId="14100"/>
          <ac:spMkLst>
            <pc:docMk/>
            <pc:sldMk cId="3502403378" sldId="396"/>
            <ac:spMk id="6" creationId="{E7BEADA7-1569-BD7F-0A8C-C25BA440F83C}"/>
          </ac:spMkLst>
        </pc:spChg>
      </pc:sldChg>
      <pc:sldChg chg="addSp modSp mod setBg">
        <pc:chgData name="Janette Warburton" userId="3e27661f259abf4c" providerId="LiveId" clId="{604317CA-9C71-406F-BF0F-BF47BD2A8754}" dt="2024-02-09T12:13:00.130" v="917"/>
        <pc:sldMkLst>
          <pc:docMk/>
          <pc:sldMk cId="4007996104" sldId="397"/>
        </pc:sldMkLst>
        <pc:spChg chg="add mod">
          <ac:chgData name="Janette Warburton" userId="3e27661f259abf4c" providerId="LiveId" clId="{604317CA-9C71-406F-BF0F-BF47BD2A8754}" dt="2024-02-09T12:13:00.130" v="917"/>
          <ac:spMkLst>
            <pc:docMk/>
            <pc:sldMk cId="4007996104" sldId="397"/>
            <ac:spMk id="4" creationId="{F8FE2B20-504C-36D2-8157-6EFB50F650B6}"/>
          </ac:spMkLst>
        </pc:spChg>
        <pc:spChg chg="add mod">
          <ac:chgData name="Janette Warburton" userId="3e27661f259abf4c" providerId="LiveId" clId="{604317CA-9C71-406F-BF0F-BF47BD2A8754}" dt="2024-02-09T12:09:08.547" v="888"/>
          <ac:spMkLst>
            <pc:docMk/>
            <pc:sldMk cId="4007996104" sldId="397"/>
            <ac:spMk id="5" creationId="{7D8D806A-5755-4A02-082C-831DFA38130B}"/>
          </ac:spMkLst>
        </pc:spChg>
        <pc:spChg chg="add mod">
          <ac:chgData name="Janette Warburton" userId="3e27661f259abf4c" providerId="LiveId" clId="{604317CA-9C71-406F-BF0F-BF47BD2A8754}" dt="2024-02-09T12:10:45.689" v="896" actId="14100"/>
          <ac:spMkLst>
            <pc:docMk/>
            <pc:sldMk cId="4007996104" sldId="397"/>
            <ac:spMk id="6" creationId="{5DB81CDC-17BB-9E88-D9CC-F56F4596D982}"/>
          </ac:spMkLst>
        </pc:spChg>
      </pc:sldChg>
      <pc:sldChg chg="addSp modSp mod setBg">
        <pc:chgData name="Janette Warburton" userId="3e27661f259abf4c" providerId="LiveId" clId="{604317CA-9C71-406F-BF0F-BF47BD2A8754}" dt="2024-02-09T12:11:25.696" v="902"/>
        <pc:sldMkLst>
          <pc:docMk/>
          <pc:sldMk cId="2169779357" sldId="398"/>
        </pc:sldMkLst>
        <pc:spChg chg="add mod">
          <ac:chgData name="Janette Warburton" userId="3e27661f259abf4c" providerId="LiveId" clId="{604317CA-9C71-406F-BF0F-BF47BD2A8754}" dt="2024-02-09T12:11:14.167" v="901"/>
          <ac:spMkLst>
            <pc:docMk/>
            <pc:sldMk cId="2169779357" sldId="398"/>
            <ac:spMk id="4" creationId="{C0271311-16A1-32A4-F0C8-DB7E33BF0280}"/>
          </ac:spMkLst>
        </pc:spChg>
        <pc:spChg chg="add mod">
          <ac:chgData name="Janette Warburton" userId="3e27661f259abf4c" providerId="LiveId" clId="{604317CA-9C71-406F-BF0F-BF47BD2A8754}" dt="2024-02-09T12:11:25.696" v="902"/>
          <ac:spMkLst>
            <pc:docMk/>
            <pc:sldMk cId="2169779357" sldId="398"/>
            <ac:spMk id="5" creationId="{3D9E4B56-7731-2548-EDFD-05BEF7305730}"/>
          </ac:spMkLst>
        </pc:spChg>
      </pc:sldChg>
      <pc:sldChg chg="addSp modSp setBg">
        <pc:chgData name="Janette Warburton" userId="3e27661f259abf4c" providerId="LiveId" clId="{604317CA-9C71-406F-BF0F-BF47BD2A8754}" dt="2024-02-09T12:11:29.993" v="903"/>
        <pc:sldMkLst>
          <pc:docMk/>
          <pc:sldMk cId="3430720934" sldId="399"/>
        </pc:sldMkLst>
        <pc:spChg chg="add mod">
          <ac:chgData name="Janette Warburton" userId="3e27661f259abf4c" providerId="LiveId" clId="{604317CA-9C71-406F-BF0F-BF47BD2A8754}" dt="2024-02-09T12:11:29.993" v="903"/>
          <ac:spMkLst>
            <pc:docMk/>
            <pc:sldMk cId="3430720934" sldId="399"/>
            <ac:spMk id="4" creationId="{0DCB0723-5E1F-C291-07A2-EE284B2A9500}"/>
          </ac:spMkLst>
        </pc:spChg>
        <pc:spChg chg="add mod">
          <ac:chgData name="Janette Warburton" userId="3e27661f259abf4c" providerId="LiveId" clId="{604317CA-9C71-406F-BF0F-BF47BD2A8754}" dt="2024-02-09T12:11:29.993" v="903"/>
          <ac:spMkLst>
            <pc:docMk/>
            <pc:sldMk cId="3430720934" sldId="399"/>
            <ac:spMk id="5" creationId="{CCB54067-13DB-A9D3-3FF3-5E06F001627B}"/>
          </ac:spMkLst>
        </pc:spChg>
      </pc:sldChg>
      <pc:sldChg chg="addSp modSp mod setBg">
        <pc:chgData name="Janette Warburton" userId="3e27661f259abf4c" providerId="LiveId" clId="{604317CA-9C71-406F-BF0F-BF47BD2A8754}" dt="2024-02-09T12:12:00.111" v="909"/>
        <pc:sldMkLst>
          <pc:docMk/>
          <pc:sldMk cId="1090055730" sldId="400"/>
        </pc:sldMkLst>
        <pc:spChg chg="add mod">
          <ac:chgData name="Janette Warburton" userId="3e27661f259abf4c" providerId="LiveId" clId="{604317CA-9C71-406F-BF0F-BF47BD2A8754}" dt="2024-02-09T12:11:50.252" v="908"/>
          <ac:spMkLst>
            <pc:docMk/>
            <pc:sldMk cId="1090055730" sldId="400"/>
            <ac:spMk id="4" creationId="{0240AF7E-30DB-9E04-403D-E6B361668A9A}"/>
          </ac:spMkLst>
        </pc:spChg>
        <pc:spChg chg="add mod">
          <ac:chgData name="Janette Warburton" userId="3e27661f259abf4c" providerId="LiveId" clId="{604317CA-9C71-406F-BF0F-BF47BD2A8754}" dt="2024-02-09T12:12:00.111" v="909"/>
          <ac:spMkLst>
            <pc:docMk/>
            <pc:sldMk cId="1090055730" sldId="400"/>
            <ac:spMk id="5" creationId="{817B501D-6D46-8D72-7DE8-2E1A4B8956C2}"/>
          </ac:spMkLst>
        </pc:spChg>
      </pc:sldChg>
      <pc:sldChg chg="addSp modSp setBg">
        <pc:chgData name="Janette Warburton" userId="3e27661f259abf4c" providerId="LiveId" clId="{604317CA-9C71-406F-BF0F-BF47BD2A8754}" dt="2024-02-09T12:12:05.346" v="910"/>
        <pc:sldMkLst>
          <pc:docMk/>
          <pc:sldMk cId="1063666999" sldId="401"/>
        </pc:sldMkLst>
        <pc:spChg chg="add mod">
          <ac:chgData name="Janette Warburton" userId="3e27661f259abf4c" providerId="LiveId" clId="{604317CA-9C71-406F-BF0F-BF47BD2A8754}" dt="2024-02-09T12:12:05.346" v="910"/>
          <ac:spMkLst>
            <pc:docMk/>
            <pc:sldMk cId="1063666999" sldId="401"/>
            <ac:spMk id="4" creationId="{3601AB06-2B61-D1FF-CBB7-D1D533632950}"/>
          </ac:spMkLst>
        </pc:spChg>
        <pc:spChg chg="add mod">
          <ac:chgData name="Janette Warburton" userId="3e27661f259abf4c" providerId="LiveId" clId="{604317CA-9C71-406F-BF0F-BF47BD2A8754}" dt="2024-02-09T12:12:05.346" v="910"/>
          <ac:spMkLst>
            <pc:docMk/>
            <pc:sldMk cId="1063666999" sldId="401"/>
            <ac:spMk id="5" creationId="{64755F66-4D91-764E-2E3B-D3AA7BEFFEF3}"/>
          </ac:spMkLst>
        </pc:spChg>
      </pc:sldChg>
      <pc:sldChg chg="setBg">
        <pc:chgData name="Janette Warburton" userId="3e27661f259abf4c" providerId="LiveId" clId="{604317CA-9C71-406F-BF0F-BF47BD2A8754}" dt="2024-02-09T09:10:54.267" v="5"/>
        <pc:sldMkLst>
          <pc:docMk/>
          <pc:sldMk cId="481152350" sldId="402"/>
        </pc:sldMkLst>
      </pc:sldChg>
      <pc:sldChg chg="addSp delSp modSp mod setBg">
        <pc:chgData name="Janette Warburton" userId="3e27661f259abf4c" providerId="LiveId" clId="{604317CA-9C71-406F-BF0F-BF47BD2A8754}" dt="2024-02-09T11:11:58.280" v="428"/>
        <pc:sldMkLst>
          <pc:docMk/>
          <pc:sldMk cId="648450956" sldId="403"/>
        </pc:sldMkLst>
        <pc:spChg chg="add mod">
          <ac:chgData name="Janette Warburton" userId="3e27661f259abf4c" providerId="LiveId" clId="{604317CA-9C71-406F-BF0F-BF47BD2A8754}" dt="2024-02-09T11:11:47.222" v="427"/>
          <ac:spMkLst>
            <pc:docMk/>
            <pc:sldMk cId="648450956" sldId="403"/>
            <ac:spMk id="4" creationId="{3CDC4FFA-A31A-63DB-1160-F431110E0C18}"/>
          </ac:spMkLst>
        </pc:spChg>
        <pc:spChg chg="add mod">
          <ac:chgData name="Janette Warburton" userId="3e27661f259abf4c" providerId="LiveId" clId="{604317CA-9C71-406F-BF0F-BF47BD2A8754}" dt="2024-02-09T11:11:58.280" v="428"/>
          <ac:spMkLst>
            <pc:docMk/>
            <pc:sldMk cId="648450956" sldId="403"/>
            <ac:spMk id="5" creationId="{8C9CF778-E39E-D198-B778-F8A4845A0E4D}"/>
          </ac:spMkLst>
        </pc:spChg>
        <pc:spChg chg="add del mod">
          <ac:chgData name="Janette Warburton" userId="3e27661f259abf4c" providerId="LiveId" clId="{604317CA-9C71-406F-BF0F-BF47BD2A8754}" dt="2024-02-09T11:11:23.900" v="423" actId="478"/>
          <ac:spMkLst>
            <pc:docMk/>
            <pc:sldMk cId="648450956" sldId="403"/>
            <ac:spMk id="6" creationId="{115C5888-1B37-5237-C219-37FD0C773209}"/>
          </ac:spMkLst>
        </pc:spChg>
      </pc:sldChg>
      <pc:sldChg chg="addSp modSp mod setBg">
        <pc:chgData name="Janette Warburton" userId="3e27661f259abf4c" providerId="LiveId" clId="{604317CA-9C71-406F-BF0F-BF47BD2A8754}" dt="2024-02-09T11:14:56.862" v="443"/>
        <pc:sldMkLst>
          <pc:docMk/>
          <pc:sldMk cId="1602955878" sldId="404"/>
        </pc:sldMkLst>
        <pc:spChg chg="add mod">
          <ac:chgData name="Janette Warburton" userId="3e27661f259abf4c" providerId="LiveId" clId="{604317CA-9C71-406F-BF0F-BF47BD2A8754}" dt="2024-02-09T11:14:17.554" v="437" actId="14100"/>
          <ac:spMkLst>
            <pc:docMk/>
            <pc:sldMk cId="1602955878" sldId="404"/>
            <ac:spMk id="4" creationId="{D259047E-FD9C-D74B-E1B8-E7FB63FF6EA9}"/>
          </ac:spMkLst>
        </pc:spChg>
        <pc:spChg chg="add mod">
          <ac:chgData name="Janette Warburton" userId="3e27661f259abf4c" providerId="LiveId" clId="{604317CA-9C71-406F-BF0F-BF47BD2A8754}" dt="2024-02-09T11:12:54.824" v="435"/>
          <ac:spMkLst>
            <pc:docMk/>
            <pc:sldMk cId="1602955878" sldId="404"/>
            <ac:spMk id="5" creationId="{2C46E5E7-0756-67F6-6E41-968F8D2C8825}"/>
          </ac:spMkLst>
        </pc:spChg>
        <pc:spChg chg="add mod">
          <ac:chgData name="Janette Warburton" userId="3e27661f259abf4c" providerId="LiveId" clId="{604317CA-9C71-406F-BF0F-BF47BD2A8754}" dt="2024-02-09T11:14:46.200" v="441"/>
          <ac:spMkLst>
            <pc:docMk/>
            <pc:sldMk cId="1602955878" sldId="404"/>
            <ac:spMk id="6" creationId="{0DEC3B1F-33BC-5EB1-AF43-5DB2233184DA}"/>
          </ac:spMkLst>
        </pc:spChg>
      </pc:sldChg>
      <pc:sldChg chg="addSp modSp mod setBg">
        <pc:chgData name="Janette Warburton" userId="3e27661f259abf4c" providerId="LiveId" clId="{604317CA-9C71-406F-BF0F-BF47BD2A8754}" dt="2024-02-09T11:11:11.884" v="420"/>
        <pc:sldMkLst>
          <pc:docMk/>
          <pc:sldMk cId="3673734564" sldId="405"/>
        </pc:sldMkLst>
        <pc:spChg chg="add mod">
          <ac:chgData name="Janette Warburton" userId="3e27661f259abf4c" providerId="LiveId" clId="{604317CA-9C71-406F-BF0F-BF47BD2A8754}" dt="2024-02-09T11:10:27.055" v="412"/>
          <ac:spMkLst>
            <pc:docMk/>
            <pc:sldMk cId="3673734564" sldId="405"/>
            <ac:spMk id="3" creationId="{9275BF0A-72E4-1197-03F9-37C4EE0C3DD7}"/>
          </ac:spMkLst>
        </pc:spChg>
        <pc:spChg chg="add mod">
          <ac:chgData name="Janette Warburton" userId="3e27661f259abf4c" providerId="LiveId" clId="{604317CA-9C71-406F-BF0F-BF47BD2A8754}" dt="2024-02-09T11:10:47.789" v="416"/>
          <ac:spMkLst>
            <pc:docMk/>
            <pc:sldMk cId="3673734564" sldId="405"/>
            <ac:spMk id="4" creationId="{7DDF45A4-6112-D6BD-5869-B45EA68B715B}"/>
          </ac:spMkLst>
        </pc:spChg>
        <pc:spChg chg="add mod">
          <ac:chgData name="Janette Warburton" userId="3e27661f259abf4c" providerId="LiveId" clId="{604317CA-9C71-406F-BF0F-BF47BD2A8754}" dt="2024-02-09T11:11:11.884" v="420"/>
          <ac:spMkLst>
            <pc:docMk/>
            <pc:sldMk cId="3673734564" sldId="405"/>
            <ac:spMk id="5" creationId="{3E981686-B09A-6702-8291-5A3E0F34E0C7}"/>
          </ac:spMkLst>
        </pc:spChg>
      </pc:sldChg>
      <pc:sldChg chg="addSp delSp modSp mod setBg">
        <pc:chgData name="Janette Warburton" userId="3e27661f259abf4c" providerId="LiveId" clId="{604317CA-9C71-406F-BF0F-BF47BD2A8754}" dt="2024-02-09T11:16:34.808" v="461"/>
        <pc:sldMkLst>
          <pc:docMk/>
          <pc:sldMk cId="617662639" sldId="406"/>
        </pc:sldMkLst>
        <pc:spChg chg="add mod">
          <ac:chgData name="Janette Warburton" userId="3e27661f259abf4c" providerId="LiveId" clId="{604317CA-9C71-406F-BF0F-BF47BD2A8754}" dt="2024-02-09T11:16:34.808" v="461"/>
          <ac:spMkLst>
            <pc:docMk/>
            <pc:sldMk cId="617662639" sldId="406"/>
            <ac:spMk id="4" creationId="{8CC9442D-B8BC-46DD-85E5-243B5A220A9B}"/>
          </ac:spMkLst>
        </pc:spChg>
        <pc:spChg chg="add del mod">
          <ac:chgData name="Janette Warburton" userId="3e27661f259abf4c" providerId="LiveId" clId="{604317CA-9C71-406F-BF0F-BF47BD2A8754}" dt="2024-02-09T11:16:11.293" v="459" actId="478"/>
          <ac:spMkLst>
            <pc:docMk/>
            <pc:sldMk cId="617662639" sldId="406"/>
            <ac:spMk id="5" creationId="{F8127127-8128-1D4B-D22B-7F5B6C5CC8B5}"/>
          </ac:spMkLst>
        </pc:spChg>
        <pc:spChg chg="add del mod">
          <ac:chgData name="Janette Warburton" userId="3e27661f259abf4c" providerId="LiveId" clId="{604317CA-9C71-406F-BF0F-BF47BD2A8754}" dt="2024-02-09T11:16:11.293" v="459" actId="478"/>
          <ac:spMkLst>
            <pc:docMk/>
            <pc:sldMk cId="617662639" sldId="406"/>
            <ac:spMk id="6" creationId="{58D93D35-3832-F5F0-AFCC-089B42321BE8}"/>
          </ac:spMkLst>
        </pc:spChg>
      </pc:sldChg>
      <pc:sldChg chg="addSp modSp mod setBg">
        <pc:chgData name="Janette Warburton" userId="3e27661f259abf4c" providerId="LiveId" clId="{604317CA-9C71-406F-BF0F-BF47BD2A8754}" dt="2024-02-09T11:15:59.738" v="456"/>
        <pc:sldMkLst>
          <pc:docMk/>
          <pc:sldMk cId="1456823584" sldId="407"/>
        </pc:sldMkLst>
        <pc:spChg chg="add mod">
          <ac:chgData name="Janette Warburton" userId="3e27661f259abf4c" providerId="LiveId" clId="{604317CA-9C71-406F-BF0F-BF47BD2A8754}" dt="2024-02-09T11:15:25.334" v="450" actId="14100"/>
          <ac:spMkLst>
            <pc:docMk/>
            <pc:sldMk cId="1456823584" sldId="407"/>
            <ac:spMk id="4" creationId="{24680451-1A5C-2DC9-56CD-14B9C56A530B}"/>
          </ac:spMkLst>
        </pc:spChg>
        <pc:spChg chg="add mod">
          <ac:chgData name="Janette Warburton" userId="3e27661f259abf4c" providerId="LiveId" clId="{604317CA-9C71-406F-BF0F-BF47BD2A8754}" dt="2024-02-09T11:15:44.492" v="453"/>
          <ac:spMkLst>
            <pc:docMk/>
            <pc:sldMk cId="1456823584" sldId="407"/>
            <ac:spMk id="5" creationId="{9CBDAAD1-EF00-01CE-2295-34EA2444A4CA}"/>
          </ac:spMkLst>
        </pc:spChg>
        <pc:spChg chg="add mod">
          <ac:chgData name="Janette Warburton" userId="3e27661f259abf4c" providerId="LiveId" clId="{604317CA-9C71-406F-BF0F-BF47BD2A8754}" dt="2024-02-09T11:15:59.738" v="456"/>
          <ac:spMkLst>
            <pc:docMk/>
            <pc:sldMk cId="1456823584" sldId="407"/>
            <ac:spMk id="6" creationId="{E9FEA3F4-CF58-7FDA-74C3-F2B909418BF0}"/>
          </ac:spMkLst>
        </pc:spChg>
      </pc:sldChg>
      <pc:sldChg chg="addSp modSp mod setBg">
        <pc:chgData name="Janette Warburton" userId="3e27661f259abf4c" providerId="LiveId" clId="{604317CA-9C71-406F-BF0F-BF47BD2A8754}" dt="2024-02-09T11:18:51.306" v="476" actId="14100"/>
        <pc:sldMkLst>
          <pc:docMk/>
          <pc:sldMk cId="1630858968" sldId="408"/>
        </pc:sldMkLst>
        <pc:spChg chg="add mod">
          <ac:chgData name="Janette Warburton" userId="3e27661f259abf4c" providerId="LiveId" clId="{604317CA-9C71-406F-BF0F-BF47BD2A8754}" dt="2024-02-09T11:17:04.823" v="465"/>
          <ac:spMkLst>
            <pc:docMk/>
            <pc:sldMk cId="1630858968" sldId="408"/>
            <ac:spMk id="4" creationId="{BF6C18A0-30B5-1B49-5619-3BE029EBB294}"/>
          </ac:spMkLst>
        </pc:spChg>
        <pc:spChg chg="add mod">
          <ac:chgData name="Janette Warburton" userId="3e27661f259abf4c" providerId="LiveId" clId="{604317CA-9C71-406F-BF0F-BF47BD2A8754}" dt="2024-02-09T11:17:23.602" v="469"/>
          <ac:spMkLst>
            <pc:docMk/>
            <pc:sldMk cId="1630858968" sldId="408"/>
            <ac:spMk id="5" creationId="{A670D59B-9436-2030-D091-576E010CF15C}"/>
          </ac:spMkLst>
        </pc:spChg>
        <pc:spChg chg="add mod">
          <ac:chgData name="Janette Warburton" userId="3e27661f259abf4c" providerId="LiveId" clId="{604317CA-9C71-406F-BF0F-BF47BD2A8754}" dt="2024-02-09T11:18:51.306" v="476" actId="14100"/>
          <ac:spMkLst>
            <pc:docMk/>
            <pc:sldMk cId="1630858968" sldId="408"/>
            <ac:spMk id="6" creationId="{69B3880A-E0D6-8B96-AA2A-096C76B09AA3}"/>
          </ac:spMkLst>
        </pc:spChg>
      </pc:sldChg>
      <pc:sldChg chg="addSp delSp modSp mod setBg">
        <pc:chgData name="Janette Warburton" userId="3e27661f259abf4c" providerId="LiveId" clId="{604317CA-9C71-406F-BF0F-BF47BD2A8754}" dt="2024-02-09T11:21:22.323" v="493" actId="14100"/>
        <pc:sldMkLst>
          <pc:docMk/>
          <pc:sldMk cId="555967473" sldId="409"/>
        </pc:sldMkLst>
        <pc:spChg chg="add mod">
          <ac:chgData name="Janette Warburton" userId="3e27661f259abf4c" providerId="LiveId" clId="{604317CA-9C71-406F-BF0F-BF47BD2A8754}" dt="2024-02-09T11:21:22.323" v="493" actId="14100"/>
          <ac:spMkLst>
            <pc:docMk/>
            <pc:sldMk cId="555967473" sldId="409"/>
            <ac:spMk id="4" creationId="{503E6753-C4FB-0E24-92F9-DB1898B5324F}"/>
          </ac:spMkLst>
        </pc:spChg>
        <pc:spChg chg="add del mod">
          <ac:chgData name="Janette Warburton" userId="3e27661f259abf4c" providerId="LiveId" clId="{604317CA-9C71-406F-BF0F-BF47BD2A8754}" dt="2024-02-09T11:19:44.763" v="488" actId="478"/>
          <ac:spMkLst>
            <pc:docMk/>
            <pc:sldMk cId="555967473" sldId="409"/>
            <ac:spMk id="5" creationId="{0E7BF61F-E00A-B617-8BCF-2ED076C3DB1A}"/>
          </ac:spMkLst>
        </pc:spChg>
        <pc:spChg chg="add del mod">
          <ac:chgData name="Janette Warburton" userId="3e27661f259abf4c" providerId="LiveId" clId="{604317CA-9C71-406F-BF0F-BF47BD2A8754}" dt="2024-02-09T11:19:53.649" v="489" actId="478"/>
          <ac:spMkLst>
            <pc:docMk/>
            <pc:sldMk cId="555967473" sldId="409"/>
            <ac:spMk id="6" creationId="{4D9E3005-45FB-C7C7-A60C-A682201D401C}"/>
          </ac:spMkLst>
        </pc:spChg>
      </pc:sldChg>
      <pc:sldChg chg="addSp modSp mod setBg">
        <pc:chgData name="Janette Warburton" userId="3e27661f259abf4c" providerId="LiveId" clId="{604317CA-9C71-406F-BF0F-BF47BD2A8754}" dt="2024-02-09T11:22:34.790" v="507"/>
        <pc:sldMkLst>
          <pc:docMk/>
          <pc:sldMk cId="1452060372" sldId="410"/>
        </pc:sldMkLst>
        <pc:spChg chg="add mod">
          <ac:chgData name="Janette Warburton" userId="3e27661f259abf4c" providerId="LiveId" clId="{604317CA-9C71-406F-BF0F-BF47BD2A8754}" dt="2024-02-09T11:21:57.121" v="499"/>
          <ac:spMkLst>
            <pc:docMk/>
            <pc:sldMk cId="1452060372" sldId="410"/>
            <ac:spMk id="3" creationId="{B6B492A0-B5D8-0F77-A26F-08425D604124}"/>
          </ac:spMkLst>
        </pc:spChg>
        <pc:spChg chg="add mod">
          <ac:chgData name="Janette Warburton" userId="3e27661f259abf4c" providerId="LiveId" clId="{604317CA-9C71-406F-BF0F-BF47BD2A8754}" dt="2024-02-09T11:22:18.557" v="503"/>
          <ac:spMkLst>
            <pc:docMk/>
            <pc:sldMk cId="1452060372" sldId="410"/>
            <ac:spMk id="4" creationId="{280F7D9A-1345-E7E9-D040-36426F4BC6C4}"/>
          </ac:spMkLst>
        </pc:spChg>
        <pc:spChg chg="add mod">
          <ac:chgData name="Janette Warburton" userId="3e27661f259abf4c" providerId="LiveId" clId="{604317CA-9C71-406F-BF0F-BF47BD2A8754}" dt="2024-02-09T11:22:34.790" v="507"/>
          <ac:spMkLst>
            <pc:docMk/>
            <pc:sldMk cId="1452060372" sldId="410"/>
            <ac:spMk id="5" creationId="{AD7041F1-FA00-BAE1-3AA2-D533ADEA9D8A}"/>
          </ac:spMkLst>
        </pc:spChg>
      </pc:sldChg>
      <pc:sldChg chg="addSp modSp mod setBg">
        <pc:chgData name="Janette Warburton" userId="3e27661f259abf4c" providerId="LiveId" clId="{604317CA-9C71-406F-BF0F-BF47BD2A8754}" dt="2024-02-09T11:23:57.343" v="522"/>
        <pc:sldMkLst>
          <pc:docMk/>
          <pc:sldMk cId="4009624857" sldId="411"/>
        </pc:sldMkLst>
        <pc:spChg chg="add mod">
          <ac:chgData name="Janette Warburton" userId="3e27661f259abf4c" providerId="LiveId" clId="{604317CA-9C71-406F-BF0F-BF47BD2A8754}" dt="2024-02-09T11:23:13.955" v="519"/>
          <ac:spMkLst>
            <pc:docMk/>
            <pc:sldMk cId="4009624857" sldId="411"/>
            <ac:spMk id="3" creationId="{FC2F2132-DA41-F511-E7C7-946EE135B2D8}"/>
          </ac:spMkLst>
        </pc:spChg>
        <pc:spChg chg="add mod">
          <ac:chgData name="Janette Warburton" userId="3e27661f259abf4c" providerId="LiveId" clId="{604317CA-9C71-406F-BF0F-BF47BD2A8754}" dt="2024-02-09T11:23:27.928" v="520"/>
          <ac:spMkLst>
            <pc:docMk/>
            <pc:sldMk cId="4009624857" sldId="411"/>
            <ac:spMk id="4" creationId="{7A2F142B-6142-3F43-C5F0-55EBD8D7D0A4}"/>
          </ac:spMkLst>
        </pc:spChg>
        <pc:spChg chg="add mod">
          <ac:chgData name="Janette Warburton" userId="3e27661f259abf4c" providerId="LiveId" clId="{604317CA-9C71-406F-BF0F-BF47BD2A8754}" dt="2024-02-09T11:23:42.466" v="521"/>
          <ac:spMkLst>
            <pc:docMk/>
            <pc:sldMk cId="4009624857" sldId="411"/>
            <ac:spMk id="5" creationId="{82529709-7262-933F-0A9A-048D6F0A4CFD}"/>
          </ac:spMkLst>
        </pc:spChg>
        <pc:spChg chg="add mod">
          <ac:chgData name="Janette Warburton" userId="3e27661f259abf4c" providerId="LiveId" clId="{604317CA-9C71-406F-BF0F-BF47BD2A8754}" dt="2024-02-09T11:23:57.343" v="522"/>
          <ac:spMkLst>
            <pc:docMk/>
            <pc:sldMk cId="4009624857" sldId="411"/>
            <ac:spMk id="6" creationId="{890083E7-B06E-B642-30DE-9D028A584D3F}"/>
          </ac:spMkLst>
        </pc:spChg>
      </pc:sldChg>
      <pc:sldChg chg="addSp delSp modSp mod setBg">
        <pc:chgData name="Janette Warburton" userId="3e27661f259abf4c" providerId="LiveId" clId="{604317CA-9C71-406F-BF0F-BF47BD2A8754}" dt="2024-02-09T11:25:02.920" v="533" actId="478"/>
        <pc:sldMkLst>
          <pc:docMk/>
          <pc:sldMk cId="3618435772" sldId="412"/>
        </pc:sldMkLst>
        <pc:spChg chg="add mod">
          <ac:chgData name="Janette Warburton" userId="3e27661f259abf4c" providerId="LiveId" clId="{604317CA-9C71-406F-BF0F-BF47BD2A8754}" dt="2024-02-09T11:24:35.947" v="529"/>
          <ac:spMkLst>
            <pc:docMk/>
            <pc:sldMk cId="3618435772" sldId="412"/>
            <ac:spMk id="3" creationId="{34CE2642-C6C3-9176-E0C2-5AC2879CA21D}"/>
          </ac:spMkLst>
        </pc:spChg>
        <pc:spChg chg="add mod">
          <ac:chgData name="Janette Warburton" userId="3e27661f259abf4c" providerId="LiveId" clId="{604317CA-9C71-406F-BF0F-BF47BD2A8754}" dt="2024-02-09T11:24:57.092" v="530"/>
          <ac:spMkLst>
            <pc:docMk/>
            <pc:sldMk cId="3618435772" sldId="412"/>
            <ac:spMk id="4" creationId="{E0A79A79-FD87-BE0C-418E-5964FCE508FF}"/>
          </ac:spMkLst>
        </pc:spChg>
        <pc:spChg chg="add del mod">
          <ac:chgData name="Janette Warburton" userId="3e27661f259abf4c" providerId="LiveId" clId="{604317CA-9C71-406F-BF0F-BF47BD2A8754}" dt="2024-02-09T11:24:15.678" v="525" actId="478"/>
          <ac:spMkLst>
            <pc:docMk/>
            <pc:sldMk cId="3618435772" sldId="412"/>
            <ac:spMk id="5" creationId="{37A4C3DD-B82A-693F-5CF0-A952360287A5}"/>
          </ac:spMkLst>
        </pc:spChg>
        <pc:spChg chg="add del mod">
          <ac:chgData name="Janette Warburton" userId="3e27661f259abf4c" providerId="LiveId" clId="{604317CA-9C71-406F-BF0F-BF47BD2A8754}" dt="2024-02-09T11:24:15.678" v="525" actId="478"/>
          <ac:spMkLst>
            <pc:docMk/>
            <pc:sldMk cId="3618435772" sldId="412"/>
            <ac:spMk id="6" creationId="{AC5846AF-FA27-B7F9-9382-E2ABE9A17BA0}"/>
          </ac:spMkLst>
        </pc:spChg>
        <pc:spChg chg="add del mod">
          <ac:chgData name="Janette Warburton" userId="3e27661f259abf4c" providerId="LiveId" clId="{604317CA-9C71-406F-BF0F-BF47BD2A8754}" dt="2024-02-09T11:25:02.920" v="533" actId="478"/>
          <ac:spMkLst>
            <pc:docMk/>
            <pc:sldMk cId="3618435772" sldId="412"/>
            <ac:spMk id="7" creationId="{CBE72A6B-B95B-1A87-F562-AA99BE28E1FA}"/>
          </ac:spMkLst>
        </pc:spChg>
      </pc:sldChg>
      <pc:sldChg chg="addSp modSp mod setBg">
        <pc:chgData name="Janette Warburton" userId="3e27661f259abf4c" providerId="LiveId" clId="{604317CA-9C71-406F-BF0F-BF47BD2A8754}" dt="2024-02-09T11:26:01.727" v="544"/>
        <pc:sldMkLst>
          <pc:docMk/>
          <pc:sldMk cId="2971367341" sldId="413"/>
        </pc:sldMkLst>
        <pc:spChg chg="add mod">
          <ac:chgData name="Janette Warburton" userId="3e27661f259abf4c" providerId="LiveId" clId="{604317CA-9C71-406F-BF0F-BF47BD2A8754}" dt="2024-02-09T11:25:36.919" v="542"/>
          <ac:spMkLst>
            <pc:docMk/>
            <pc:sldMk cId="2971367341" sldId="413"/>
            <ac:spMk id="3" creationId="{9D6CF9D9-739B-72CA-FC1D-2A45C76ECE9D}"/>
          </ac:spMkLst>
        </pc:spChg>
        <pc:spChg chg="add mod">
          <ac:chgData name="Janette Warburton" userId="3e27661f259abf4c" providerId="LiveId" clId="{604317CA-9C71-406F-BF0F-BF47BD2A8754}" dt="2024-02-09T11:25:49.858" v="543"/>
          <ac:spMkLst>
            <pc:docMk/>
            <pc:sldMk cId="2971367341" sldId="413"/>
            <ac:spMk id="4" creationId="{A8492CF2-5767-9E33-481B-27EE6372CA79}"/>
          </ac:spMkLst>
        </pc:spChg>
        <pc:spChg chg="add mod">
          <ac:chgData name="Janette Warburton" userId="3e27661f259abf4c" providerId="LiveId" clId="{604317CA-9C71-406F-BF0F-BF47BD2A8754}" dt="2024-02-09T11:26:01.727" v="544"/>
          <ac:spMkLst>
            <pc:docMk/>
            <pc:sldMk cId="2971367341" sldId="413"/>
            <ac:spMk id="5" creationId="{B6D595BB-326A-299C-5865-49D5AFEE6B2A}"/>
          </ac:spMkLst>
        </pc:spChg>
      </pc:sldChg>
      <pc:sldChg chg="addSp delSp modSp mod setBg">
        <pc:chgData name="Janette Warburton" userId="3e27661f259abf4c" providerId="LiveId" clId="{604317CA-9C71-406F-BF0F-BF47BD2A8754}" dt="2024-02-09T11:27:36.516" v="552"/>
        <pc:sldMkLst>
          <pc:docMk/>
          <pc:sldMk cId="2553237351" sldId="414"/>
        </pc:sldMkLst>
        <pc:spChg chg="add mod">
          <ac:chgData name="Janette Warburton" userId="3e27661f259abf4c" providerId="LiveId" clId="{604317CA-9C71-406F-BF0F-BF47BD2A8754}" dt="2024-02-09T11:27:36.516" v="552"/>
          <ac:spMkLst>
            <pc:docMk/>
            <pc:sldMk cId="2553237351" sldId="414"/>
            <ac:spMk id="3" creationId="{4DBFF1E3-760F-34D3-9D2E-1502F7F3FA32}"/>
          </ac:spMkLst>
        </pc:spChg>
        <pc:spChg chg="add mod">
          <ac:chgData name="Janette Warburton" userId="3e27661f259abf4c" providerId="LiveId" clId="{604317CA-9C71-406F-BF0F-BF47BD2A8754}" dt="2024-02-09T11:27:03.896" v="551"/>
          <ac:spMkLst>
            <pc:docMk/>
            <pc:sldMk cId="2553237351" sldId="414"/>
            <ac:spMk id="4" creationId="{CE760324-411B-BA10-09B3-0871C25F0CAF}"/>
          </ac:spMkLst>
        </pc:spChg>
        <pc:spChg chg="add del mod">
          <ac:chgData name="Janette Warburton" userId="3e27661f259abf4c" providerId="LiveId" clId="{604317CA-9C71-406F-BF0F-BF47BD2A8754}" dt="2024-02-09T11:26:12.435" v="547" actId="478"/>
          <ac:spMkLst>
            <pc:docMk/>
            <pc:sldMk cId="2553237351" sldId="414"/>
            <ac:spMk id="5" creationId="{A9F46168-C596-D0C8-FCF0-A3D6BDDA6CEE}"/>
          </ac:spMkLst>
        </pc:spChg>
      </pc:sldChg>
      <pc:sldChg chg="addSp delSp modSp mod setBg">
        <pc:chgData name="Janette Warburton" userId="3e27661f259abf4c" providerId="LiveId" clId="{604317CA-9C71-406F-BF0F-BF47BD2A8754}" dt="2024-02-09T11:28:09.242" v="557"/>
        <pc:sldMkLst>
          <pc:docMk/>
          <pc:sldMk cId="3244568243" sldId="415"/>
        </pc:sldMkLst>
        <pc:spChg chg="add mod">
          <ac:chgData name="Janette Warburton" userId="3e27661f259abf4c" providerId="LiveId" clId="{604317CA-9C71-406F-BF0F-BF47BD2A8754}" dt="2024-02-09T11:28:09.242" v="557"/>
          <ac:spMkLst>
            <pc:docMk/>
            <pc:sldMk cId="3244568243" sldId="415"/>
            <ac:spMk id="4" creationId="{29DBEDA9-40A7-A0EB-AC24-4BF5E84E3708}"/>
          </ac:spMkLst>
        </pc:spChg>
        <pc:spChg chg="add del mod">
          <ac:chgData name="Janette Warburton" userId="3e27661f259abf4c" providerId="LiveId" clId="{604317CA-9C71-406F-BF0F-BF47BD2A8754}" dt="2024-02-09T11:27:48.878" v="555" actId="478"/>
          <ac:spMkLst>
            <pc:docMk/>
            <pc:sldMk cId="3244568243" sldId="415"/>
            <ac:spMk id="5" creationId="{7FBFD2AB-E469-9CF1-7E6F-4350DF10C1EA}"/>
          </ac:spMkLst>
        </pc:spChg>
      </pc:sldChg>
      <pc:sldChg chg="addSp modSp mod setBg">
        <pc:chgData name="Janette Warburton" userId="3e27661f259abf4c" providerId="LiveId" clId="{604317CA-9C71-406F-BF0F-BF47BD2A8754}" dt="2024-02-09T11:29:10.108" v="565"/>
        <pc:sldMkLst>
          <pc:docMk/>
          <pc:sldMk cId="4223079506" sldId="416"/>
        </pc:sldMkLst>
        <pc:spChg chg="add mod">
          <ac:chgData name="Janette Warburton" userId="3e27661f259abf4c" providerId="LiveId" clId="{604317CA-9C71-406F-BF0F-BF47BD2A8754}" dt="2024-02-09T11:29:10.108" v="565"/>
          <ac:spMkLst>
            <pc:docMk/>
            <pc:sldMk cId="4223079506" sldId="416"/>
            <ac:spMk id="4" creationId="{EBB50C5C-5904-D796-3C3D-78D861F7F362}"/>
          </ac:spMkLst>
        </pc:spChg>
        <pc:spChg chg="add mod">
          <ac:chgData name="Janette Warburton" userId="3e27661f259abf4c" providerId="LiveId" clId="{604317CA-9C71-406F-BF0F-BF47BD2A8754}" dt="2024-02-09T11:28:59.493" v="564"/>
          <ac:spMkLst>
            <pc:docMk/>
            <pc:sldMk cId="4223079506" sldId="416"/>
            <ac:spMk id="5" creationId="{C89B852A-107C-B55E-DEE1-3D237E9EE80D}"/>
          </ac:spMkLst>
        </pc:spChg>
      </pc:sldChg>
      <pc:sldChg chg="addSp modSp mod setBg">
        <pc:chgData name="Janette Warburton" userId="3e27661f259abf4c" providerId="LiveId" clId="{604317CA-9C71-406F-BF0F-BF47BD2A8754}" dt="2024-02-09T11:29:45.931" v="571"/>
        <pc:sldMkLst>
          <pc:docMk/>
          <pc:sldMk cId="1474443971" sldId="417"/>
        </pc:sldMkLst>
        <pc:spChg chg="add mod">
          <ac:chgData name="Janette Warburton" userId="3e27661f259abf4c" providerId="LiveId" clId="{604317CA-9C71-406F-BF0F-BF47BD2A8754}" dt="2024-02-09T11:29:35.106" v="570"/>
          <ac:spMkLst>
            <pc:docMk/>
            <pc:sldMk cId="1474443971" sldId="417"/>
            <ac:spMk id="4" creationId="{933EA0F1-D418-2920-EB42-34CEE4173BD8}"/>
          </ac:spMkLst>
        </pc:spChg>
        <pc:spChg chg="add mod">
          <ac:chgData name="Janette Warburton" userId="3e27661f259abf4c" providerId="LiveId" clId="{604317CA-9C71-406F-BF0F-BF47BD2A8754}" dt="2024-02-09T11:29:45.931" v="571"/>
          <ac:spMkLst>
            <pc:docMk/>
            <pc:sldMk cId="1474443971" sldId="417"/>
            <ac:spMk id="5" creationId="{A458D69F-BCF8-6D0D-EE58-946A9FDCEE41}"/>
          </ac:spMkLst>
        </pc:spChg>
      </pc:sldChg>
      <pc:sldChg chg="addSp modSp mod setBg">
        <pc:chgData name="Janette Warburton" userId="3e27661f259abf4c" providerId="LiveId" clId="{604317CA-9C71-406F-BF0F-BF47BD2A8754}" dt="2024-02-09T11:31:03.171" v="579"/>
        <pc:sldMkLst>
          <pc:docMk/>
          <pc:sldMk cId="724873072" sldId="418"/>
        </pc:sldMkLst>
        <pc:spChg chg="add mod">
          <ac:chgData name="Janette Warburton" userId="3e27661f259abf4c" providerId="LiveId" clId="{604317CA-9C71-406F-BF0F-BF47BD2A8754}" dt="2024-02-09T11:30:22.102" v="577"/>
          <ac:spMkLst>
            <pc:docMk/>
            <pc:sldMk cId="724873072" sldId="418"/>
            <ac:spMk id="4" creationId="{DF82AA6E-A453-3559-562D-AB7E049E34CE}"/>
          </ac:spMkLst>
        </pc:spChg>
        <pc:spChg chg="add mod">
          <ac:chgData name="Janette Warburton" userId="3e27661f259abf4c" providerId="LiveId" clId="{604317CA-9C71-406F-BF0F-BF47BD2A8754}" dt="2024-02-09T11:31:03.171" v="579"/>
          <ac:spMkLst>
            <pc:docMk/>
            <pc:sldMk cId="724873072" sldId="418"/>
            <ac:spMk id="5" creationId="{E8B68E60-CBF4-C609-21A2-61F1BCB185FA}"/>
          </ac:spMkLst>
        </pc:spChg>
      </pc:sldChg>
      <pc:sldChg chg="addSp modSp mod setBg">
        <pc:chgData name="Janette Warburton" userId="3e27661f259abf4c" providerId="LiveId" clId="{604317CA-9C71-406F-BF0F-BF47BD2A8754}" dt="2024-02-09T11:31:42.450" v="586"/>
        <pc:sldMkLst>
          <pc:docMk/>
          <pc:sldMk cId="1744668718" sldId="419"/>
        </pc:sldMkLst>
        <pc:spChg chg="add mod">
          <ac:chgData name="Janette Warburton" userId="3e27661f259abf4c" providerId="LiveId" clId="{604317CA-9C71-406F-BF0F-BF47BD2A8754}" dt="2024-02-09T11:31:29.052" v="585"/>
          <ac:spMkLst>
            <pc:docMk/>
            <pc:sldMk cId="1744668718" sldId="419"/>
            <ac:spMk id="4" creationId="{B62065AB-CF3D-A72C-A24B-A39967B63A28}"/>
          </ac:spMkLst>
        </pc:spChg>
        <pc:spChg chg="add mod">
          <ac:chgData name="Janette Warburton" userId="3e27661f259abf4c" providerId="LiveId" clId="{604317CA-9C71-406F-BF0F-BF47BD2A8754}" dt="2024-02-09T11:31:42.450" v="586"/>
          <ac:spMkLst>
            <pc:docMk/>
            <pc:sldMk cId="1744668718" sldId="419"/>
            <ac:spMk id="5" creationId="{97265C11-C407-741D-ABBE-C49F664279FA}"/>
          </ac:spMkLst>
        </pc:spChg>
      </pc:sldChg>
      <pc:sldChg chg="addSp modSp mod setBg">
        <pc:chgData name="Janette Warburton" userId="3e27661f259abf4c" providerId="LiveId" clId="{604317CA-9C71-406F-BF0F-BF47BD2A8754}" dt="2024-02-09T11:32:32.742" v="592"/>
        <pc:sldMkLst>
          <pc:docMk/>
          <pc:sldMk cId="60700179" sldId="420"/>
        </pc:sldMkLst>
        <pc:spChg chg="add mod">
          <ac:chgData name="Janette Warburton" userId="3e27661f259abf4c" providerId="LiveId" clId="{604317CA-9C71-406F-BF0F-BF47BD2A8754}" dt="2024-02-09T11:32:12.057" v="591"/>
          <ac:spMkLst>
            <pc:docMk/>
            <pc:sldMk cId="60700179" sldId="420"/>
            <ac:spMk id="4" creationId="{9076C5B9-2084-8EED-09E5-33697C567370}"/>
          </ac:spMkLst>
        </pc:spChg>
        <pc:spChg chg="add mod">
          <ac:chgData name="Janette Warburton" userId="3e27661f259abf4c" providerId="LiveId" clId="{604317CA-9C71-406F-BF0F-BF47BD2A8754}" dt="2024-02-09T11:32:32.742" v="592"/>
          <ac:spMkLst>
            <pc:docMk/>
            <pc:sldMk cId="60700179" sldId="420"/>
            <ac:spMk id="5" creationId="{EB007DEB-BF48-8986-3EAB-A9D030042A1E}"/>
          </ac:spMkLst>
        </pc:spChg>
      </pc:sldChg>
      <pc:sldChg chg="addSp modSp mod setBg">
        <pc:chgData name="Janette Warburton" userId="3e27661f259abf4c" providerId="LiveId" clId="{604317CA-9C71-406F-BF0F-BF47BD2A8754}" dt="2024-02-09T11:33:38.850" v="604"/>
        <pc:sldMkLst>
          <pc:docMk/>
          <pc:sldMk cId="2368468790" sldId="421"/>
        </pc:sldMkLst>
        <pc:spChg chg="add mod">
          <ac:chgData name="Janette Warburton" userId="3e27661f259abf4c" providerId="LiveId" clId="{604317CA-9C71-406F-BF0F-BF47BD2A8754}" dt="2024-02-09T11:33:15.900" v="601" actId="14100"/>
          <ac:spMkLst>
            <pc:docMk/>
            <pc:sldMk cId="2368468790" sldId="421"/>
            <ac:spMk id="4" creationId="{FEE34BE6-26E1-21A7-1B03-6FFB89750F1D}"/>
          </ac:spMkLst>
        </pc:spChg>
        <pc:spChg chg="add mod">
          <ac:chgData name="Janette Warburton" userId="3e27661f259abf4c" providerId="LiveId" clId="{604317CA-9C71-406F-BF0F-BF47BD2A8754}" dt="2024-02-09T11:33:38.850" v="604"/>
          <ac:spMkLst>
            <pc:docMk/>
            <pc:sldMk cId="2368468790" sldId="421"/>
            <ac:spMk id="5" creationId="{29A4F0E3-E8E7-4C33-9640-51431092FA43}"/>
          </ac:spMkLst>
        </pc:spChg>
      </pc:sldChg>
      <pc:sldChg chg="del">
        <pc:chgData name="Janette Warburton" userId="3e27661f259abf4c" providerId="LiveId" clId="{604317CA-9C71-406F-BF0F-BF47BD2A8754}" dt="2024-02-09T09:18:02.158" v="84" actId="47"/>
        <pc:sldMkLst>
          <pc:docMk/>
          <pc:sldMk cId="2268606095" sldId="422"/>
        </pc:sldMkLst>
      </pc:sldChg>
      <pc:sldChg chg="addSp modSp setBg">
        <pc:chgData name="Janette Warburton" userId="3e27661f259abf4c" providerId="LiveId" clId="{604317CA-9C71-406F-BF0F-BF47BD2A8754}" dt="2024-02-09T11:12:03.671" v="429"/>
        <pc:sldMkLst>
          <pc:docMk/>
          <pc:sldMk cId="4140860687" sldId="423"/>
        </pc:sldMkLst>
        <pc:spChg chg="add mod">
          <ac:chgData name="Janette Warburton" userId="3e27661f259abf4c" providerId="LiveId" clId="{604317CA-9C71-406F-BF0F-BF47BD2A8754}" dt="2024-02-09T11:12:03.671" v="429"/>
          <ac:spMkLst>
            <pc:docMk/>
            <pc:sldMk cId="4140860687" sldId="423"/>
            <ac:spMk id="4" creationId="{30FA886E-D2A2-E052-4A3A-FB72A8788FAD}"/>
          </ac:spMkLst>
        </pc:spChg>
        <pc:spChg chg="add mod">
          <ac:chgData name="Janette Warburton" userId="3e27661f259abf4c" providerId="LiveId" clId="{604317CA-9C71-406F-BF0F-BF47BD2A8754}" dt="2024-02-09T11:12:03.671" v="429"/>
          <ac:spMkLst>
            <pc:docMk/>
            <pc:sldMk cId="4140860687" sldId="423"/>
            <ac:spMk id="5" creationId="{7EDAA97E-3D75-6B7D-27FD-E26DA4972858}"/>
          </ac:spMkLst>
        </pc:spChg>
      </pc:sldChg>
      <pc:sldChg chg="addSp modSp setBg">
        <pc:chgData name="Janette Warburton" userId="3e27661f259abf4c" providerId="LiveId" clId="{604317CA-9C71-406F-BF0F-BF47BD2A8754}" dt="2024-02-09T11:15:15.833" v="446"/>
        <pc:sldMkLst>
          <pc:docMk/>
          <pc:sldMk cId="1072531415" sldId="424"/>
        </pc:sldMkLst>
        <pc:spChg chg="add mod">
          <ac:chgData name="Janette Warburton" userId="3e27661f259abf4c" providerId="LiveId" clId="{604317CA-9C71-406F-BF0F-BF47BD2A8754}" dt="2024-02-09T11:15:15.833" v="446"/>
          <ac:spMkLst>
            <pc:docMk/>
            <pc:sldMk cId="1072531415" sldId="424"/>
            <ac:spMk id="4" creationId="{8F883417-157B-6969-0EF0-3E85762D9253}"/>
          </ac:spMkLst>
        </pc:spChg>
        <pc:spChg chg="add mod">
          <ac:chgData name="Janette Warburton" userId="3e27661f259abf4c" providerId="LiveId" clId="{604317CA-9C71-406F-BF0F-BF47BD2A8754}" dt="2024-02-09T11:15:15.833" v="446"/>
          <ac:spMkLst>
            <pc:docMk/>
            <pc:sldMk cId="1072531415" sldId="424"/>
            <ac:spMk id="5" creationId="{203E2745-A47A-0BDF-675E-6370FDA545F1}"/>
          </ac:spMkLst>
        </pc:spChg>
        <pc:spChg chg="add mod">
          <ac:chgData name="Janette Warburton" userId="3e27661f259abf4c" providerId="LiveId" clId="{604317CA-9C71-406F-BF0F-BF47BD2A8754}" dt="2024-02-09T11:15:15.833" v="446"/>
          <ac:spMkLst>
            <pc:docMk/>
            <pc:sldMk cId="1072531415" sldId="424"/>
            <ac:spMk id="6" creationId="{8BC7209B-9A57-2656-ECA1-6A3189CD627C}"/>
          </ac:spMkLst>
        </pc:spChg>
      </pc:sldChg>
      <pc:sldChg chg="addSp modSp setBg">
        <pc:chgData name="Janette Warburton" userId="3e27661f259abf4c" providerId="LiveId" clId="{604317CA-9C71-406F-BF0F-BF47BD2A8754}" dt="2024-02-09T11:11:18.717" v="421"/>
        <pc:sldMkLst>
          <pc:docMk/>
          <pc:sldMk cId="3782907633" sldId="425"/>
        </pc:sldMkLst>
        <pc:spChg chg="add mod">
          <ac:chgData name="Janette Warburton" userId="3e27661f259abf4c" providerId="LiveId" clId="{604317CA-9C71-406F-BF0F-BF47BD2A8754}" dt="2024-02-09T11:11:18.717" v="421"/>
          <ac:spMkLst>
            <pc:docMk/>
            <pc:sldMk cId="3782907633" sldId="425"/>
            <ac:spMk id="3" creationId="{7265258D-D9DB-36DE-8091-5E7AA4CD7159}"/>
          </ac:spMkLst>
        </pc:spChg>
        <pc:spChg chg="add mod">
          <ac:chgData name="Janette Warburton" userId="3e27661f259abf4c" providerId="LiveId" clId="{604317CA-9C71-406F-BF0F-BF47BD2A8754}" dt="2024-02-09T11:11:18.717" v="421"/>
          <ac:spMkLst>
            <pc:docMk/>
            <pc:sldMk cId="3782907633" sldId="425"/>
            <ac:spMk id="5" creationId="{ED140B77-C662-7995-BE77-9BAAA0052EEE}"/>
          </ac:spMkLst>
        </pc:spChg>
        <pc:spChg chg="add mod">
          <ac:chgData name="Janette Warburton" userId="3e27661f259abf4c" providerId="LiveId" clId="{604317CA-9C71-406F-BF0F-BF47BD2A8754}" dt="2024-02-09T11:11:18.717" v="421"/>
          <ac:spMkLst>
            <pc:docMk/>
            <pc:sldMk cId="3782907633" sldId="425"/>
            <ac:spMk id="6" creationId="{5AC020CC-B54B-4EF9-7C6E-03E9F6FDD10D}"/>
          </ac:spMkLst>
        </pc:spChg>
      </pc:sldChg>
      <pc:sldChg chg="addSp modSp setBg">
        <pc:chgData name="Janette Warburton" userId="3e27661f259abf4c" providerId="LiveId" clId="{604317CA-9C71-406F-BF0F-BF47BD2A8754}" dt="2024-02-09T11:16:05.258" v="457"/>
        <pc:sldMkLst>
          <pc:docMk/>
          <pc:sldMk cId="239581574" sldId="426"/>
        </pc:sldMkLst>
        <pc:spChg chg="add mod">
          <ac:chgData name="Janette Warburton" userId="3e27661f259abf4c" providerId="LiveId" clId="{604317CA-9C71-406F-BF0F-BF47BD2A8754}" dt="2024-02-09T11:16:05.258" v="457"/>
          <ac:spMkLst>
            <pc:docMk/>
            <pc:sldMk cId="239581574" sldId="426"/>
            <ac:spMk id="4" creationId="{BF29EFB0-5EEB-3D6E-F97C-73C458258870}"/>
          </ac:spMkLst>
        </pc:spChg>
        <pc:spChg chg="add mod">
          <ac:chgData name="Janette Warburton" userId="3e27661f259abf4c" providerId="LiveId" clId="{604317CA-9C71-406F-BF0F-BF47BD2A8754}" dt="2024-02-09T11:16:05.258" v="457"/>
          <ac:spMkLst>
            <pc:docMk/>
            <pc:sldMk cId="239581574" sldId="426"/>
            <ac:spMk id="5" creationId="{56C8E8CC-3B5F-39B7-5C43-139395BBAEFA}"/>
          </ac:spMkLst>
        </pc:spChg>
        <pc:spChg chg="add mod">
          <ac:chgData name="Janette Warburton" userId="3e27661f259abf4c" providerId="LiveId" clId="{604317CA-9C71-406F-BF0F-BF47BD2A8754}" dt="2024-02-09T11:16:05.258" v="457"/>
          <ac:spMkLst>
            <pc:docMk/>
            <pc:sldMk cId="239581574" sldId="426"/>
            <ac:spMk id="6" creationId="{D561E2BF-7E73-07A2-EFBF-D2A948480E1B}"/>
          </ac:spMkLst>
        </pc:spChg>
      </pc:sldChg>
      <pc:sldChg chg="addSp modSp setBg">
        <pc:chgData name="Janette Warburton" userId="3e27661f259abf4c" providerId="LiveId" clId="{604317CA-9C71-406F-BF0F-BF47BD2A8754}" dt="2024-02-09T11:16:39.653" v="462"/>
        <pc:sldMkLst>
          <pc:docMk/>
          <pc:sldMk cId="1497323838" sldId="427"/>
        </pc:sldMkLst>
        <pc:spChg chg="add mod">
          <ac:chgData name="Janette Warburton" userId="3e27661f259abf4c" providerId="LiveId" clId="{604317CA-9C71-406F-BF0F-BF47BD2A8754}" dt="2024-02-09T11:16:39.653" v="462"/>
          <ac:spMkLst>
            <pc:docMk/>
            <pc:sldMk cId="1497323838" sldId="427"/>
            <ac:spMk id="4" creationId="{349665AD-3394-60DA-0B1A-C65D734E760B}"/>
          </ac:spMkLst>
        </pc:spChg>
      </pc:sldChg>
      <pc:sldChg chg="addSp modSp setBg">
        <pc:chgData name="Janette Warburton" userId="3e27661f259abf4c" providerId="LiveId" clId="{604317CA-9C71-406F-BF0F-BF47BD2A8754}" dt="2024-02-09T11:19:05.634" v="479"/>
        <pc:sldMkLst>
          <pc:docMk/>
          <pc:sldMk cId="3315687272" sldId="428"/>
        </pc:sldMkLst>
        <pc:spChg chg="add mod">
          <ac:chgData name="Janette Warburton" userId="3e27661f259abf4c" providerId="LiveId" clId="{604317CA-9C71-406F-BF0F-BF47BD2A8754}" dt="2024-02-09T11:18:56.251" v="477"/>
          <ac:spMkLst>
            <pc:docMk/>
            <pc:sldMk cId="3315687272" sldId="428"/>
            <ac:spMk id="4" creationId="{D02847A4-DB36-AD18-1AED-A825B5C58A3F}"/>
          </ac:spMkLst>
        </pc:spChg>
        <pc:spChg chg="add mod">
          <ac:chgData name="Janette Warburton" userId="3e27661f259abf4c" providerId="LiveId" clId="{604317CA-9C71-406F-BF0F-BF47BD2A8754}" dt="2024-02-09T11:18:56.251" v="477"/>
          <ac:spMkLst>
            <pc:docMk/>
            <pc:sldMk cId="3315687272" sldId="428"/>
            <ac:spMk id="5" creationId="{AE7E8425-713A-EB1D-9623-F36A437DB8B1}"/>
          </ac:spMkLst>
        </pc:spChg>
        <pc:spChg chg="add mod">
          <ac:chgData name="Janette Warburton" userId="3e27661f259abf4c" providerId="LiveId" clId="{604317CA-9C71-406F-BF0F-BF47BD2A8754}" dt="2024-02-09T11:18:56.251" v="477"/>
          <ac:spMkLst>
            <pc:docMk/>
            <pc:sldMk cId="3315687272" sldId="428"/>
            <ac:spMk id="6" creationId="{85FA5107-7C38-D1EB-04C4-1A8AE0BA3AB5}"/>
          </ac:spMkLst>
        </pc:spChg>
      </pc:sldChg>
      <pc:sldChg chg="addSp modSp setBg">
        <pc:chgData name="Janette Warburton" userId="3e27661f259abf4c" providerId="LiveId" clId="{604317CA-9C71-406F-BF0F-BF47BD2A8754}" dt="2024-02-09T11:21:36.057" v="496"/>
        <pc:sldMkLst>
          <pc:docMk/>
          <pc:sldMk cId="748077147" sldId="429"/>
        </pc:sldMkLst>
        <pc:spChg chg="add mod">
          <ac:chgData name="Janette Warburton" userId="3e27661f259abf4c" providerId="LiveId" clId="{604317CA-9C71-406F-BF0F-BF47BD2A8754}" dt="2024-02-09T11:21:27.044" v="494"/>
          <ac:spMkLst>
            <pc:docMk/>
            <pc:sldMk cId="748077147" sldId="429"/>
            <ac:spMk id="4" creationId="{C8E43C02-11B4-DE12-4DD7-193033C79CF6}"/>
          </ac:spMkLst>
        </pc:spChg>
      </pc:sldChg>
      <pc:sldChg chg="addSp modSp setBg">
        <pc:chgData name="Janette Warburton" userId="3e27661f259abf4c" providerId="LiveId" clId="{604317CA-9C71-406F-BF0F-BF47BD2A8754}" dt="2024-02-09T11:22:41.525" v="508"/>
        <pc:sldMkLst>
          <pc:docMk/>
          <pc:sldMk cId="630058499" sldId="430"/>
        </pc:sldMkLst>
        <pc:spChg chg="add mod">
          <ac:chgData name="Janette Warburton" userId="3e27661f259abf4c" providerId="LiveId" clId="{604317CA-9C71-406F-BF0F-BF47BD2A8754}" dt="2024-02-09T11:22:41.525" v="508"/>
          <ac:spMkLst>
            <pc:docMk/>
            <pc:sldMk cId="630058499" sldId="430"/>
            <ac:spMk id="3" creationId="{13ACA526-515B-1089-1C6F-341CE6A67CC4}"/>
          </ac:spMkLst>
        </pc:spChg>
        <pc:spChg chg="add mod">
          <ac:chgData name="Janette Warburton" userId="3e27661f259abf4c" providerId="LiveId" clId="{604317CA-9C71-406F-BF0F-BF47BD2A8754}" dt="2024-02-09T11:22:41.525" v="508"/>
          <ac:spMkLst>
            <pc:docMk/>
            <pc:sldMk cId="630058499" sldId="430"/>
            <ac:spMk id="4" creationId="{64F425BB-0669-5866-109D-22C9C7B66D8F}"/>
          </ac:spMkLst>
        </pc:spChg>
        <pc:spChg chg="add mod">
          <ac:chgData name="Janette Warburton" userId="3e27661f259abf4c" providerId="LiveId" clId="{604317CA-9C71-406F-BF0F-BF47BD2A8754}" dt="2024-02-09T11:22:41.525" v="508"/>
          <ac:spMkLst>
            <pc:docMk/>
            <pc:sldMk cId="630058499" sldId="430"/>
            <ac:spMk id="5" creationId="{A7FD03A0-30C3-CD75-CC2A-6746E49CED08}"/>
          </ac:spMkLst>
        </pc:spChg>
      </pc:sldChg>
      <pc:sldChg chg="addSp modSp setBg">
        <pc:chgData name="Janette Warburton" userId="3e27661f259abf4c" providerId="LiveId" clId="{604317CA-9C71-406F-BF0F-BF47BD2A8754}" dt="2024-02-09T11:24:03.949" v="523"/>
        <pc:sldMkLst>
          <pc:docMk/>
          <pc:sldMk cId="3160991222" sldId="431"/>
        </pc:sldMkLst>
        <pc:spChg chg="add mod">
          <ac:chgData name="Janette Warburton" userId="3e27661f259abf4c" providerId="LiveId" clId="{604317CA-9C71-406F-BF0F-BF47BD2A8754}" dt="2024-02-09T11:24:03.949" v="523"/>
          <ac:spMkLst>
            <pc:docMk/>
            <pc:sldMk cId="3160991222" sldId="431"/>
            <ac:spMk id="3" creationId="{1B0EF129-B116-F79E-97FE-151F284468BD}"/>
          </ac:spMkLst>
        </pc:spChg>
        <pc:spChg chg="add mod">
          <ac:chgData name="Janette Warburton" userId="3e27661f259abf4c" providerId="LiveId" clId="{604317CA-9C71-406F-BF0F-BF47BD2A8754}" dt="2024-02-09T11:24:03.949" v="523"/>
          <ac:spMkLst>
            <pc:docMk/>
            <pc:sldMk cId="3160991222" sldId="431"/>
            <ac:spMk id="4" creationId="{85DD6450-564D-E87E-84E0-E79D318240AB}"/>
          </ac:spMkLst>
        </pc:spChg>
        <pc:spChg chg="add mod">
          <ac:chgData name="Janette Warburton" userId="3e27661f259abf4c" providerId="LiveId" clId="{604317CA-9C71-406F-BF0F-BF47BD2A8754}" dt="2024-02-09T11:24:03.949" v="523"/>
          <ac:spMkLst>
            <pc:docMk/>
            <pc:sldMk cId="3160991222" sldId="431"/>
            <ac:spMk id="5" creationId="{BBB2E647-8E53-DCE5-A9F9-5EB1F6E739ED}"/>
          </ac:spMkLst>
        </pc:spChg>
        <pc:spChg chg="add mod">
          <ac:chgData name="Janette Warburton" userId="3e27661f259abf4c" providerId="LiveId" clId="{604317CA-9C71-406F-BF0F-BF47BD2A8754}" dt="2024-02-09T11:24:03.949" v="523"/>
          <ac:spMkLst>
            <pc:docMk/>
            <pc:sldMk cId="3160991222" sldId="431"/>
            <ac:spMk id="6" creationId="{EA1B1564-DF47-0AEA-FE83-75FD9F563F1A}"/>
          </ac:spMkLst>
        </pc:spChg>
      </pc:sldChg>
      <pc:sldChg chg="addSp modSp setBg">
        <pc:chgData name="Janette Warburton" userId="3e27661f259abf4c" providerId="LiveId" clId="{604317CA-9C71-406F-BF0F-BF47BD2A8754}" dt="2024-02-09T11:25:07.874" v="534"/>
        <pc:sldMkLst>
          <pc:docMk/>
          <pc:sldMk cId="2726476443" sldId="432"/>
        </pc:sldMkLst>
        <pc:spChg chg="add mod">
          <ac:chgData name="Janette Warburton" userId="3e27661f259abf4c" providerId="LiveId" clId="{604317CA-9C71-406F-BF0F-BF47BD2A8754}" dt="2024-02-09T11:25:07.874" v="534"/>
          <ac:spMkLst>
            <pc:docMk/>
            <pc:sldMk cId="2726476443" sldId="432"/>
            <ac:spMk id="3" creationId="{1BE40A88-4FE0-F23F-FC0A-F2A661638774}"/>
          </ac:spMkLst>
        </pc:spChg>
        <pc:spChg chg="add mod">
          <ac:chgData name="Janette Warburton" userId="3e27661f259abf4c" providerId="LiveId" clId="{604317CA-9C71-406F-BF0F-BF47BD2A8754}" dt="2024-02-09T11:25:07.874" v="534"/>
          <ac:spMkLst>
            <pc:docMk/>
            <pc:sldMk cId="2726476443" sldId="432"/>
            <ac:spMk id="4" creationId="{EC571638-AB62-EAE6-4BD3-48A1B7368F67}"/>
          </ac:spMkLst>
        </pc:spChg>
      </pc:sldChg>
      <pc:sldChg chg="addSp modSp setBg">
        <pc:chgData name="Janette Warburton" userId="3e27661f259abf4c" providerId="LiveId" clId="{604317CA-9C71-406F-BF0F-BF47BD2A8754}" dt="2024-02-09T11:27:43.922" v="553"/>
        <pc:sldMkLst>
          <pc:docMk/>
          <pc:sldMk cId="2319702237" sldId="433"/>
        </pc:sldMkLst>
        <pc:spChg chg="add mod">
          <ac:chgData name="Janette Warburton" userId="3e27661f259abf4c" providerId="LiveId" clId="{604317CA-9C71-406F-BF0F-BF47BD2A8754}" dt="2024-02-09T11:27:43.922" v="553"/>
          <ac:spMkLst>
            <pc:docMk/>
            <pc:sldMk cId="2319702237" sldId="433"/>
            <ac:spMk id="3" creationId="{9E29B029-73A6-799A-F45E-5FB37E8161F2}"/>
          </ac:spMkLst>
        </pc:spChg>
        <pc:spChg chg="add mod">
          <ac:chgData name="Janette Warburton" userId="3e27661f259abf4c" providerId="LiveId" clId="{604317CA-9C71-406F-BF0F-BF47BD2A8754}" dt="2024-02-09T11:27:43.922" v="553"/>
          <ac:spMkLst>
            <pc:docMk/>
            <pc:sldMk cId="2319702237" sldId="433"/>
            <ac:spMk id="4" creationId="{8C96152D-2144-DB05-4F98-3235AB3BE368}"/>
          </ac:spMkLst>
        </pc:spChg>
      </pc:sldChg>
      <pc:sldChg chg="addSp modSp setBg">
        <pc:chgData name="Janette Warburton" userId="3e27661f259abf4c" providerId="LiveId" clId="{604317CA-9C71-406F-BF0F-BF47BD2A8754}" dt="2024-02-09T11:26:07.028" v="545"/>
        <pc:sldMkLst>
          <pc:docMk/>
          <pc:sldMk cId="610057128" sldId="434"/>
        </pc:sldMkLst>
        <pc:spChg chg="add mod">
          <ac:chgData name="Janette Warburton" userId="3e27661f259abf4c" providerId="LiveId" clId="{604317CA-9C71-406F-BF0F-BF47BD2A8754}" dt="2024-02-09T11:26:07.028" v="545"/>
          <ac:spMkLst>
            <pc:docMk/>
            <pc:sldMk cId="610057128" sldId="434"/>
            <ac:spMk id="3" creationId="{C3462881-CDBD-C735-C580-331300223554}"/>
          </ac:spMkLst>
        </pc:spChg>
        <pc:spChg chg="add mod">
          <ac:chgData name="Janette Warburton" userId="3e27661f259abf4c" providerId="LiveId" clId="{604317CA-9C71-406F-BF0F-BF47BD2A8754}" dt="2024-02-09T11:26:07.028" v="545"/>
          <ac:spMkLst>
            <pc:docMk/>
            <pc:sldMk cId="610057128" sldId="434"/>
            <ac:spMk id="4" creationId="{626D88AC-AAED-76CD-2B59-E4A17038A770}"/>
          </ac:spMkLst>
        </pc:spChg>
        <pc:spChg chg="add mod">
          <ac:chgData name="Janette Warburton" userId="3e27661f259abf4c" providerId="LiveId" clId="{604317CA-9C71-406F-BF0F-BF47BD2A8754}" dt="2024-02-09T11:26:07.028" v="545"/>
          <ac:spMkLst>
            <pc:docMk/>
            <pc:sldMk cId="610057128" sldId="434"/>
            <ac:spMk id="5" creationId="{E652305D-F525-D22E-49D3-3F5C71428A14}"/>
          </ac:spMkLst>
        </pc:spChg>
      </pc:sldChg>
      <pc:sldChg chg="addSp modSp setBg">
        <pc:chgData name="Janette Warburton" userId="3e27661f259abf4c" providerId="LiveId" clId="{604317CA-9C71-406F-BF0F-BF47BD2A8754}" dt="2024-02-09T11:28:38.752" v="558"/>
        <pc:sldMkLst>
          <pc:docMk/>
          <pc:sldMk cId="1848443890" sldId="435"/>
        </pc:sldMkLst>
        <pc:spChg chg="add mod">
          <ac:chgData name="Janette Warburton" userId="3e27661f259abf4c" providerId="LiveId" clId="{604317CA-9C71-406F-BF0F-BF47BD2A8754}" dt="2024-02-09T11:28:38.752" v="558"/>
          <ac:spMkLst>
            <pc:docMk/>
            <pc:sldMk cId="1848443890" sldId="435"/>
            <ac:spMk id="4" creationId="{AB18BFC9-C771-3A70-97E9-A430783DD2E7}"/>
          </ac:spMkLst>
        </pc:spChg>
      </pc:sldChg>
      <pc:sldChg chg="addSp modSp setBg">
        <pc:chgData name="Janette Warburton" userId="3e27661f259abf4c" providerId="LiveId" clId="{604317CA-9C71-406F-BF0F-BF47BD2A8754}" dt="2024-02-09T11:29:14.568" v="566"/>
        <pc:sldMkLst>
          <pc:docMk/>
          <pc:sldMk cId="1322928453" sldId="436"/>
        </pc:sldMkLst>
        <pc:spChg chg="add mod">
          <ac:chgData name="Janette Warburton" userId="3e27661f259abf4c" providerId="LiveId" clId="{604317CA-9C71-406F-BF0F-BF47BD2A8754}" dt="2024-02-09T11:29:14.568" v="566"/>
          <ac:spMkLst>
            <pc:docMk/>
            <pc:sldMk cId="1322928453" sldId="436"/>
            <ac:spMk id="4" creationId="{D298D271-4745-659C-ADC6-C52D7F0EFE28}"/>
          </ac:spMkLst>
        </pc:spChg>
        <pc:spChg chg="add mod">
          <ac:chgData name="Janette Warburton" userId="3e27661f259abf4c" providerId="LiveId" clId="{604317CA-9C71-406F-BF0F-BF47BD2A8754}" dt="2024-02-09T11:29:14.568" v="566"/>
          <ac:spMkLst>
            <pc:docMk/>
            <pc:sldMk cId="1322928453" sldId="436"/>
            <ac:spMk id="5" creationId="{DB71D512-F822-B583-867C-091CDC683A2C}"/>
          </ac:spMkLst>
        </pc:spChg>
      </pc:sldChg>
      <pc:sldChg chg="addSp modSp setBg">
        <pc:chgData name="Janette Warburton" userId="3e27661f259abf4c" providerId="LiveId" clId="{604317CA-9C71-406F-BF0F-BF47BD2A8754}" dt="2024-02-09T11:29:51.856" v="572"/>
        <pc:sldMkLst>
          <pc:docMk/>
          <pc:sldMk cId="667954321" sldId="437"/>
        </pc:sldMkLst>
        <pc:spChg chg="add mod">
          <ac:chgData name="Janette Warburton" userId="3e27661f259abf4c" providerId="LiveId" clId="{604317CA-9C71-406F-BF0F-BF47BD2A8754}" dt="2024-02-09T11:29:51.856" v="572"/>
          <ac:spMkLst>
            <pc:docMk/>
            <pc:sldMk cId="667954321" sldId="437"/>
            <ac:spMk id="4" creationId="{0F4C0149-8CFD-A2ED-3654-B76504F31523}"/>
          </ac:spMkLst>
        </pc:spChg>
        <pc:spChg chg="add mod">
          <ac:chgData name="Janette Warburton" userId="3e27661f259abf4c" providerId="LiveId" clId="{604317CA-9C71-406F-BF0F-BF47BD2A8754}" dt="2024-02-09T11:29:51.856" v="572"/>
          <ac:spMkLst>
            <pc:docMk/>
            <pc:sldMk cId="667954321" sldId="437"/>
            <ac:spMk id="5" creationId="{6C66929E-F11D-F3B6-BCD4-23BFC91F8B52}"/>
          </ac:spMkLst>
        </pc:spChg>
      </pc:sldChg>
      <pc:sldChg chg="addSp modSp setBg">
        <pc:chgData name="Janette Warburton" userId="3e27661f259abf4c" providerId="LiveId" clId="{604317CA-9C71-406F-BF0F-BF47BD2A8754}" dt="2024-02-09T11:31:07.542" v="580"/>
        <pc:sldMkLst>
          <pc:docMk/>
          <pc:sldMk cId="3070647223" sldId="438"/>
        </pc:sldMkLst>
        <pc:spChg chg="add mod">
          <ac:chgData name="Janette Warburton" userId="3e27661f259abf4c" providerId="LiveId" clId="{604317CA-9C71-406F-BF0F-BF47BD2A8754}" dt="2024-02-09T11:31:07.542" v="580"/>
          <ac:spMkLst>
            <pc:docMk/>
            <pc:sldMk cId="3070647223" sldId="438"/>
            <ac:spMk id="4" creationId="{B2660867-623F-FA07-17A9-72841BAD6065}"/>
          </ac:spMkLst>
        </pc:spChg>
        <pc:spChg chg="add mod">
          <ac:chgData name="Janette Warburton" userId="3e27661f259abf4c" providerId="LiveId" clId="{604317CA-9C71-406F-BF0F-BF47BD2A8754}" dt="2024-02-09T11:31:07.542" v="580"/>
          <ac:spMkLst>
            <pc:docMk/>
            <pc:sldMk cId="3070647223" sldId="438"/>
            <ac:spMk id="5" creationId="{E5B84D73-0DC2-2CB3-4300-8CE5AC5FA517}"/>
          </ac:spMkLst>
        </pc:spChg>
      </pc:sldChg>
      <pc:sldChg chg="addSp modSp setBg">
        <pc:chgData name="Janette Warburton" userId="3e27661f259abf4c" providerId="LiveId" clId="{604317CA-9C71-406F-BF0F-BF47BD2A8754}" dt="2024-02-09T11:31:47.513" v="587"/>
        <pc:sldMkLst>
          <pc:docMk/>
          <pc:sldMk cId="2402233200" sldId="439"/>
        </pc:sldMkLst>
        <pc:spChg chg="add mod">
          <ac:chgData name="Janette Warburton" userId="3e27661f259abf4c" providerId="LiveId" clId="{604317CA-9C71-406F-BF0F-BF47BD2A8754}" dt="2024-02-09T11:31:47.513" v="587"/>
          <ac:spMkLst>
            <pc:docMk/>
            <pc:sldMk cId="2402233200" sldId="439"/>
            <ac:spMk id="4" creationId="{2F3C4809-7C61-922E-6BEC-EAD741566E69}"/>
          </ac:spMkLst>
        </pc:spChg>
        <pc:spChg chg="add mod">
          <ac:chgData name="Janette Warburton" userId="3e27661f259abf4c" providerId="LiveId" clId="{604317CA-9C71-406F-BF0F-BF47BD2A8754}" dt="2024-02-09T11:31:47.513" v="587"/>
          <ac:spMkLst>
            <pc:docMk/>
            <pc:sldMk cId="2402233200" sldId="439"/>
            <ac:spMk id="5" creationId="{5CCDB4B8-D135-3992-9E4F-71F89AE98D5A}"/>
          </ac:spMkLst>
        </pc:spChg>
      </pc:sldChg>
      <pc:sldChg chg="addSp modSp setBg">
        <pc:chgData name="Janette Warburton" userId="3e27661f259abf4c" providerId="LiveId" clId="{604317CA-9C71-406F-BF0F-BF47BD2A8754}" dt="2024-02-09T11:32:42.802" v="593"/>
        <pc:sldMkLst>
          <pc:docMk/>
          <pc:sldMk cId="2610168438" sldId="440"/>
        </pc:sldMkLst>
        <pc:spChg chg="add mod">
          <ac:chgData name="Janette Warburton" userId="3e27661f259abf4c" providerId="LiveId" clId="{604317CA-9C71-406F-BF0F-BF47BD2A8754}" dt="2024-02-09T11:32:42.802" v="593"/>
          <ac:spMkLst>
            <pc:docMk/>
            <pc:sldMk cId="2610168438" sldId="440"/>
            <ac:spMk id="4" creationId="{7E8907EC-D4DB-D876-E9BF-56E190291450}"/>
          </ac:spMkLst>
        </pc:spChg>
        <pc:spChg chg="add mod">
          <ac:chgData name="Janette Warburton" userId="3e27661f259abf4c" providerId="LiveId" clId="{604317CA-9C71-406F-BF0F-BF47BD2A8754}" dt="2024-02-09T11:32:42.802" v="593"/>
          <ac:spMkLst>
            <pc:docMk/>
            <pc:sldMk cId="2610168438" sldId="440"/>
            <ac:spMk id="5" creationId="{4FBB3ED8-077E-F27E-FB44-C9B041E46DCF}"/>
          </ac:spMkLst>
        </pc:spChg>
      </pc:sldChg>
      <pc:sldChg chg="addSp modSp setBg">
        <pc:chgData name="Janette Warburton" userId="3e27661f259abf4c" providerId="LiveId" clId="{604317CA-9C71-406F-BF0F-BF47BD2A8754}" dt="2024-02-09T11:33:46.506" v="605"/>
        <pc:sldMkLst>
          <pc:docMk/>
          <pc:sldMk cId="2117655968" sldId="441"/>
        </pc:sldMkLst>
        <pc:spChg chg="add mod">
          <ac:chgData name="Janette Warburton" userId="3e27661f259abf4c" providerId="LiveId" clId="{604317CA-9C71-406F-BF0F-BF47BD2A8754}" dt="2024-02-09T11:33:46.506" v="605"/>
          <ac:spMkLst>
            <pc:docMk/>
            <pc:sldMk cId="2117655968" sldId="441"/>
            <ac:spMk id="3" creationId="{222AC817-A182-3D8D-9789-41DE18D09DCC}"/>
          </ac:spMkLst>
        </pc:spChg>
        <pc:spChg chg="add mod">
          <ac:chgData name="Janette Warburton" userId="3e27661f259abf4c" providerId="LiveId" clId="{604317CA-9C71-406F-BF0F-BF47BD2A8754}" dt="2024-02-09T11:33:46.506" v="605"/>
          <ac:spMkLst>
            <pc:docMk/>
            <pc:sldMk cId="2117655968" sldId="441"/>
            <ac:spMk id="5" creationId="{C9404C88-5632-3A49-449B-71ADAD3D83EF}"/>
          </ac:spMkLst>
        </pc:spChg>
      </pc:sldChg>
      <pc:sldChg chg="addSp modSp add setBg">
        <pc:chgData name="Janette Warburton" userId="3e27661f259abf4c" providerId="LiveId" clId="{604317CA-9C71-406F-BF0F-BF47BD2A8754}" dt="2024-02-09T12:13:40.719" v="922"/>
        <pc:sldMkLst>
          <pc:docMk/>
          <pc:sldMk cId="819565287" sldId="442"/>
        </pc:sldMkLst>
        <pc:spChg chg="add mod">
          <ac:chgData name="Janette Warburton" userId="3e27661f259abf4c" providerId="LiveId" clId="{604317CA-9C71-406F-BF0F-BF47BD2A8754}" dt="2024-02-09T12:13:40.719" v="922"/>
          <ac:spMkLst>
            <pc:docMk/>
            <pc:sldMk cId="819565287" sldId="442"/>
            <ac:spMk id="4" creationId="{D5A284CD-934B-D9ED-72AE-FBE48E5FBD4F}"/>
          </ac:spMkLst>
        </pc:spChg>
        <pc:spChg chg="add mod">
          <ac:chgData name="Janette Warburton" userId="3e27661f259abf4c" providerId="LiveId" clId="{604317CA-9C71-406F-BF0F-BF47BD2A8754}" dt="2024-02-09T12:13:40.719" v="922"/>
          <ac:spMkLst>
            <pc:docMk/>
            <pc:sldMk cId="819565287" sldId="442"/>
            <ac:spMk id="5" creationId="{96F05D5D-9BC0-04B6-8631-D443BF886DAA}"/>
          </ac:spMkLst>
        </pc:spChg>
      </pc:sldChg>
      <pc:sldChg chg="del">
        <pc:chgData name="Janette Warburton" userId="3e27661f259abf4c" providerId="LiveId" clId="{604317CA-9C71-406F-BF0F-BF47BD2A8754}" dt="2024-02-09T09:18:04.063" v="85" actId="47"/>
        <pc:sldMkLst>
          <pc:docMk/>
          <pc:sldMk cId="1833194006" sldId="442"/>
        </pc:sldMkLst>
      </pc:sldChg>
      <pc:sldChg chg="addSp modSp add mod ord setBg">
        <pc:chgData name="Janette Warburton" userId="3e27661f259abf4c" providerId="LiveId" clId="{604317CA-9C71-406F-BF0F-BF47BD2A8754}" dt="2024-02-09T12:12:42.774" v="916"/>
        <pc:sldMkLst>
          <pc:docMk/>
          <pc:sldMk cId="4179544213" sldId="443"/>
        </pc:sldMkLst>
        <pc:spChg chg="add mod">
          <ac:chgData name="Janette Warburton" userId="3e27661f259abf4c" providerId="LiveId" clId="{604317CA-9C71-406F-BF0F-BF47BD2A8754}" dt="2024-02-09T12:12:32.167" v="915"/>
          <ac:spMkLst>
            <pc:docMk/>
            <pc:sldMk cId="4179544213" sldId="443"/>
            <ac:spMk id="4" creationId="{B1F86CBE-85C5-B04C-1FBC-BE836D0B68D7}"/>
          </ac:spMkLst>
        </pc:spChg>
        <pc:spChg chg="add mod">
          <ac:chgData name="Janette Warburton" userId="3e27661f259abf4c" providerId="LiveId" clId="{604317CA-9C71-406F-BF0F-BF47BD2A8754}" dt="2024-02-09T12:12:42.774" v="916"/>
          <ac:spMkLst>
            <pc:docMk/>
            <pc:sldMk cId="4179544213" sldId="443"/>
            <ac:spMk id="5" creationId="{BC1883FE-7A53-6964-3AD2-507E33D2CBB3}"/>
          </ac:spMkLst>
        </pc:spChg>
      </pc:sldChg>
      <pc:sldChg chg="modSp add mod setBg">
        <pc:chgData name="Janette Warburton" userId="3e27661f259abf4c" providerId="LiveId" clId="{604317CA-9C71-406F-BF0F-BF47BD2A8754}" dt="2024-02-09T13:43:32.137" v="1339" actId="34135"/>
        <pc:sldMkLst>
          <pc:docMk/>
          <pc:sldMk cId="3579122492" sldId="444"/>
        </pc:sldMkLst>
        <pc:spChg chg="mod">
          <ac:chgData name="Janette Warburton" userId="3e27661f259abf4c" providerId="LiveId" clId="{604317CA-9C71-406F-BF0F-BF47BD2A8754}" dt="2024-02-09T13:43:32.137" v="1339" actId="34135"/>
          <ac:spMkLst>
            <pc:docMk/>
            <pc:sldMk cId="3579122492" sldId="444"/>
            <ac:spMk id="6" creationId="{9ADB0A86-4C09-D534-D56F-186E387CA46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3A6EA-9566-D0C9-443D-958E7DE5E5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2F8D2-3DAA-ED0D-F444-693C78FD3D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5C4B8-58FC-D960-5C6B-D27C01FC4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45E1C-5855-8667-D7A2-02112EAA8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469CA-385A-867D-5009-38DFA5A91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03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B4C19-2171-8663-A822-227251766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20BFE-815F-3324-C097-DCB0EF396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4C478-AA07-673B-71C2-F9B7D4B56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E8CF3-F937-3BB9-3C9D-A593BF087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AA0ED-53A5-447D-4007-D1EA71712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153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1FB17-7DCA-D316-F1FE-8836F5D37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66E6F-A2AD-F7E5-ADED-61641AF09C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ADEC0-9AF4-BFB3-391F-C2BC6874C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A714F-1DB9-2193-89C8-68EBE35EB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0B76B-66B9-23B4-3FB3-747DE23D4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684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9E660-9CF3-7CB6-DC26-046D47898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2921C-C7BA-2BC6-B870-02859FE3F6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DB26DB-6C6F-DFFE-3ADB-61138B6D87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A52BA-7A17-5158-0383-685A272DB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E15FF-DBAD-23FE-6ECC-70100B4B9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BBDA4-2767-B970-6BBB-8DF9CD0A7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452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6E0A1-F8FB-6A0F-B17F-A706BCFF8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7C0540-8B5C-DF56-FF7A-4770A67BCB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18D96-FD04-7CA4-210A-6ECB5FE601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CA3E8F-BBD2-64F7-B73E-D753ECC76F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6980B0-7378-BB42-381E-790BE132B2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96111F-3DDD-7F54-8BF8-CBAC3F235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9200B9-4713-1D4C-E3AC-92FB8A958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03990E-1883-F994-7E8C-736E22870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78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C5CB5-B364-F2E6-4C63-D277AA070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ED577A-A85F-A85C-05F2-72E26D458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B792B0-003F-07FD-48DD-AE297BBF7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3D8E81-5040-F041-78F9-29AF7357C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052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76AF50-08CC-D86A-DFE1-6A89D006A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641136-5602-51D0-20C1-777E3FD0B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74217-4AA9-D06F-1BAC-3C2F84510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72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71854-9240-FDF9-61A4-0CA09A2C3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81CFE-650C-31A7-C881-4908A9670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0D2623-89C0-C5A0-19A6-B3DDC95C5A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DA3024-C388-88FD-D018-74ED5BFCF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B7C4FD-9C23-1262-EE25-011DAB658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66DD5A-977C-D3AB-08C3-83B7A0ADB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291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CF84D-1C35-1214-208C-AE64CEA5B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121E83-F885-C7A7-48F3-98307A5204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A15159-0537-677E-2D4B-74DBD02B17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B0EFF-5476-370A-431C-490A0215A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51DD7C-9B6A-F74C-B214-39CF6B717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F591A4-8B43-A8BB-1AAE-802A62339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749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55A83-3473-CCC4-0330-BA8CF1500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BE188A-A1AD-56B3-B226-2C5D6F8E95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9F2B6-CBC3-3C3A-539B-5EAAC364A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53F94-E1C9-DCD6-EF6C-85FF52371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6C2C1-AA30-7C95-721C-6B1E6EE9F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440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1B2E33-EFB5-87C6-09BB-964ED13E3A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E7BBDC-CD12-CDFB-F84B-05993058B2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E2457-57D7-B323-03FB-D15AEE76A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D5950-A387-CB50-3D20-005344DFB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9DF94-437A-544F-DA87-5014B49A9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64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2A42FF-01ED-1498-405A-17C5C5836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4BA40-C20C-4336-818E-0D09B4AF4C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DBFEA-E45F-7EE3-923D-384A1A5681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9B33DA-F9F4-49D8-84FD-4E3CF0E386BF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9F5D8-11EC-9E86-21B6-566946827A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56769-8304-239F-ABA1-8DD7D64480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5225C-7920-4E21-B23F-73D0D0450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05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42.xml"/><Relationship Id="rId3" Type="http://schemas.openxmlformats.org/officeDocument/2006/relationships/slide" Target="slide166.xml"/><Relationship Id="rId7" Type="http://schemas.openxmlformats.org/officeDocument/2006/relationships/slide" Target="slide8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20.xml"/><Relationship Id="rId5" Type="http://schemas.openxmlformats.org/officeDocument/2006/relationships/slide" Target="slide1.xml"/><Relationship Id="rId4" Type="http://schemas.openxmlformats.org/officeDocument/2006/relationships/slide" Target="slide147.xml"/><Relationship Id="rId9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algebra/equation-of-a-line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how-to-find-the-midpoint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coordinate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algebra/equation-of-a-line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how-to-find-the-midpoin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coordinate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rearranging-formulae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ubstitu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rearranging-formulae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ubstitu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algebra/factorising-single-bracket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expand-and-simplify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factorising-quadratic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algebra/factorising-single-bracket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expand-and-simplify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factorising-quadratic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significant-figures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quadratic-formula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factorising-quadratic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significant-figures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quadratic-formula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factorising-quadratic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equenc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equenc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pythagoras-theorem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equation-of-a-line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x-and-y-axi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pythagoras-theorem/" TargetMode="External"/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equation-of-a-line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x-and-y-axi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olving-quadratic-equations-factoris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olving-quadratic-equations-factoris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thirdspacelearning.com/gcse-maths/algebra/gradient-of-a-line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parallel-and-perpendicular-lines/" TargetMode="External"/><Relationship Id="rId5" Type="http://schemas.openxmlformats.org/officeDocument/2006/relationships/hyperlink" Target="https://thirdspacelearning.com/gcse-maths/algebra/rearranging-formulae/" TargetMode="External"/><Relationship Id="rId4" Type="http://schemas.openxmlformats.org/officeDocument/2006/relationships/image" Target="../media/image5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thirdspacelearning.com/gcse-maths/algebra/gradient-of-a-line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parallel-and-perpendicular-lines/" TargetMode="External"/><Relationship Id="rId5" Type="http://schemas.openxmlformats.org/officeDocument/2006/relationships/hyperlink" Target="https://thirdspacelearning.com/gcse-maths/algebra/rearranging-formulae/" TargetMode="External"/><Relationship Id="rId4" Type="http://schemas.openxmlformats.org/officeDocument/2006/relationships/image" Target="../media/image51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types-of-numbers/" TargetMode="External"/><Relationship Id="rId3" Type="http://schemas.openxmlformats.org/officeDocument/2006/relationships/image" Target="../media/image5.png"/><Relationship Id="rId7" Type="http://schemas.openxmlformats.org/officeDocument/2006/relationships/hyperlink" Target="https://thirdspacelearning.com/gcse-maths/algebra/simplifying-expressions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expanding-brackets/" TargetMode="External"/><Relationship Id="rId5" Type="http://schemas.openxmlformats.org/officeDocument/2006/relationships/hyperlink" Target="https://thirdspacelearning.com/gcse-maths/algebra/proofs-math/" TargetMode="External"/><Relationship Id="rId4" Type="http://schemas.openxmlformats.org/officeDocument/2006/relationships/image" Target="../media/image51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types-of-numbers/" TargetMode="External"/><Relationship Id="rId3" Type="http://schemas.openxmlformats.org/officeDocument/2006/relationships/image" Target="../media/image5.png"/><Relationship Id="rId7" Type="http://schemas.openxmlformats.org/officeDocument/2006/relationships/hyperlink" Target="https://thirdspacelearning.com/gcse-maths/algebra/simplifying-expressions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expanding-brackets/" TargetMode="External"/><Relationship Id="rId5" Type="http://schemas.openxmlformats.org/officeDocument/2006/relationships/hyperlink" Target="https://thirdspacelearning.com/gcse-maths/algebra/proofs-math/" TargetMode="External"/><Relationship Id="rId4" Type="http://schemas.openxmlformats.org/officeDocument/2006/relationships/image" Target="../media/image5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x-and-y-axis/" TargetMode="External"/><Relationship Id="rId5" Type="http://schemas.openxmlformats.org/officeDocument/2006/relationships/hyperlink" Target="https://thirdspacelearning.com/gcse-maths/geometry-and-measure/equation-of-a-circle/" TargetMode="External"/><Relationship Id="rId4" Type="http://schemas.openxmlformats.org/officeDocument/2006/relationships/image" Target="../media/image5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x-and-y-axis/" TargetMode="External"/><Relationship Id="rId5" Type="http://schemas.openxmlformats.org/officeDocument/2006/relationships/hyperlink" Target="https://thirdspacelearning.com/gcse-maths/geometry-and-measure/equation-of-a-circle/" TargetMode="External"/><Relationship Id="rId4" Type="http://schemas.openxmlformats.org/officeDocument/2006/relationships/image" Target="../media/image51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thirdspacelearning.com/gcse-maths/algebra/nth-term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forming-and-solving-equations/" TargetMode="External"/><Relationship Id="rId5" Type="http://schemas.openxmlformats.org/officeDocument/2006/relationships/hyperlink" Target="https://thirdspacelearning.com/gcse-maths/algebra/arithmetic-sequence/" TargetMode="External"/><Relationship Id="rId4" Type="http://schemas.openxmlformats.org/officeDocument/2006/relationships/image" Target="../media/image51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thirdspacelearning.com/gcse-maths/algebra/nth-term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forming-and-solving-equations/" TargetMode="External"/><Relationship Id="rId5" Type="http://schemas.openxmlformats.org/officeDocument/2006/relationships/hyperlink" Target="https://thirdspacelearning.com/gcse-maths/algebra/arithmetic-sequence/" TargetMode="External"/><Relationship Id="rId4" Type="http://schemas.openxmlformats.org/officeDocument/2006/relationships/image" Target="../media/image51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equences/" TargetMode="External"/><Relationship Id="rId5" Type="http://schemas.openxmlformats.org/officeDocument/2006/relationships/hyperlink" Target="https://thirdspacelearning.com/gcse-maths/algebra/arithmetic-sequence/" TargetMode="External"/><Relationship Id="rId4" Type="http://schemas.openxmlformats.org/officeDocument/2006/relationships/image" Target="../media/image51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equences/" TargetMode="External"/><Relationship Id="rId5" Type="http://schemas.openxmlformats.org/officeDocument/2006/relationships/hyperlink" Target="https://thirdspacelearning.com/gcse-maths/algebra/arithmetic-sequence/" TargetMode="External"/><Relationship Id="rId4" Type="http://schemas.openxmlformats.org/officeDocument/2006/relationships/image" Target="../media/image5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quadratic-grap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quadratic-grap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number/bidmas/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ubstitu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number/bidmas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ubstitu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y-mx-c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traight-line-grap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y-mx-c/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traight-line-grap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quadratic-equation/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olving-equa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quadratic-equation/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solving-equa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simultaneous-equations/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rearranging-formula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simultaneous-equations/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rearranging-formula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expand-and-simplif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expand-and-simplif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algebraic-expressions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expand-and-simplif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algebra/" TargetMode="External"/><Relationship Id="rId7" Type="http://schemas.openxmlformats.org/officeDocument/2006/relationships/hyperlink" Target="https://thirdspacelearning.com/gcse-maths/algebra/algebraic-expressions/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expand-and-simplif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circle-theorem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circle-theorem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volume-of-a-triangular-prism/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faces-edges-and-vertic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volume-of-a-triangular-prism/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faces-edges-and-vertic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sohcahtoa/" TargetMode="Externa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faces-edges-and-vertic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sohcahtoa/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faces-edges-and-vertic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ngles-around-a-point/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ngles-on-a-straight-lin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ngles-around-a-point/" TargetMode="Externa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ngles-on-a-straight-lin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ngles-in-polyg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ngles-in-polyg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area-of-a-triangle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apezium/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rea-of-a-sector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area-of-a-triangle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apezium/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rea-of-a-sector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rea-of-a-sector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rea-of-a-sector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ythagoras-theore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ythagoras-theore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algebra/gradient-of-a-line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algebra/parallel-and-perpendicular-lines/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rearranging-formula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algebra/gradient-of-a-line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algebra/parallel-and-perpendicular-lines/" TargetMode="External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rearranging-formula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ngles-in-parallel-lines/" TargetMode="External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ngle-rul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ngles-in-parallel-lines/" TargetMode="Externa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ngle-rul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arts-of-a-circl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arts-of-a-circl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pythagoras-theorem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how-to-work-out-perimeter/" TargetMode="External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rea-of-a-trapeziu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pythagoras-theorem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how-to-work-out-perimeter/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area-of-a-trapeziu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area-of-quadrilateral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sector/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arts-of-a-circl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area-of-quadrilateral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sector/" TargetMode="Externa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arts-of-a-circl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ythagoras-theore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area-of-a-triangle/" TargetMode="External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pythagoras-theore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scale-factor/" TargetMode="External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similar-shap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scale-factor/" TargetMode="External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similar-shap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algebra/simultaneous-equations/" TargetMode="External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vector-addi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algebra/simultaneous-equations/" TargetMode="External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vector-addi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interior-angl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interior-angl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cube-numbers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volume-of-a-cube/" TargetMode="External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volume-of-a-cuboid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cube-numbers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volume-of-a-cube/" TargetMode="External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volume-of-a-cuboid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rotations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reflection-maths/" TargetMode="External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transforma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rotations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reflection-maths/" TargetMode="External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transforma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lines-of-symmetry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rotational-symmetry/" TargetMode="External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reflection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geometry-and-measure/rotational-symmetry/" TargetMode="External"/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reflection-maths/" TargetMode="Externa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lines-of-symmetr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column-vector/" TargetMode="External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translation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column-vector/" TargetMode="External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translation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scale-factor/" TargetMode="External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enlargement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scale-factor/" TargetMode="External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enlargement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rotational-symmetry/" TargetMode="External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symmetr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geometry-and-measure/" TargetMode="External"/><Relationship Id="rId7" Type="http://schemas.openxmlformats.org/officeDocument/2006/relationships/hyperlink" Target="https://thirdspacelearning.com/gcse-maths/geometry-and-measure/rotational-symmetry/" TargetMode="External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geometry-and-measure/symmetr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decimals-to-fractions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number/decimal-place-value/" TargetMode="External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decimal-number-lin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decimals-to-fractions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number/decimal-place-value/" TargetMode="External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decimal-number-lin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lowest-common-multiple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number/highest-common-factor/" TargetMode="External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prime-facto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lowest-common-multiple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number/highest-common-factor/" TargetMode="External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prime-facto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probability/systematic-listing-strategies/" TargetMode="External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product-rule-for-count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probability/systematic-listing-strategies/" TargetMode="External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product-rule-for-count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forming-and-solving-equations/" TargetMode="External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arithmetic-sequenc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forming-and-solving-equations/" TargetMode="External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arithmetic-sequenc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standard-for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standard-for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bidma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bidma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highest-common-factor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index-notation/" TargetMode="External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prime-facto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Relationship Id="rId9" Type="http://schemas.openxmlformats.org/officeDocument/2006/relationships/hyperlink" Target="https://thirdspacelearning.com/gcse-maths/number/lowest-common-multiple/" TargetMode="External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highest-common-factor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index-notation/" TargetMode="External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prime-facto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Relationship Id="rId9" Type="http://schemas.openxmlformats.org/officeDocument/2006/relationships/hyperlink" Target="https://thirdspacelearning.com/gcse-maths/number/lowest-common-multiple/" TargetMode="External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negative-powers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laws-of-indices/" TargetMode="External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fractional-powe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negative-powers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laws-of-indices/" TargetMode="External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fractional-powe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rearranging-equations/" TargetMode="External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adding-and-subtracting-frac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algebra/rearranging-equations/" TargetMode="External"/><Relationship Id="rId5" Type="http://schemas.openxmlformats.org/officeDocument/2006/relationships/hyperlink" Target="https://thirdspacelearning.com/gcse-maths/number/adding-and-subtracting-fractions/" TargetMode="External"/><Relationship Id="rId4" Type="http://schemas.openxmlformats.org/officeDocument/2006/relationships/image" Target="../media/image510.png"/></Relationships>
</file>

<file path=ppt/slides/_rels/slide108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square-numbers-square-root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rearranging-equations/" TargetMode="External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adding-and-subtracting-frac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square-numbers-square-root/" TargetMode="External"/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algebra/rearranging-equations/" TargetMode="External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adding-and-subtracting-frac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rounding-numbers/" TargetMode="External"/><Relationship Id="rId5" Type="http://schemas.openxmlformats.org/officeDocument/2006/relationships/hyperlink" Target="https://thirdspacelearning.com/gcse-maths/number/calculator-skills/" TargetMode="External"/><Relationship Id="rId4" Type="http://schemas.openxmlformats.org/officeDocument/2006/relationships/image" Target="../media/image510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rounding-numbers/" TargetMode="External"/><Relationship Id="rId5" Type="http://schemas.openxmlformats.org/officeDocument/2006/relationships/hyperlink" Target="https://thirdspacelearning.com/gcse-maths/number/calculator-skills/" TargetMode="External"/><Relationship Id="rId4" Type="http://schemas.openxmlformats.org/officeDocument/2006/relationships/image" Target="../media/image510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money-problem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money-problem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money-problem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money-problem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number/fractions-to-decimals/" TargetMode="External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decimals-to-frac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7" Type="http://schemas.openxmlformats.org/officeDocument/2006/relationships/hyperlink" Target="https://thirdspacelearning.com/gcse-maths/number/fractions-to-decimals/" TargetMode="External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decimals-to-fraction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money-problem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number/" TargetMode="External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money-problems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speed-distance-time-triangl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speed-distance-time-triangl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simplifying-ratio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simplifying-ratio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stance-time-graph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stance-time-graph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rect-propor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rect-propor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best-buy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best-buy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ratio-and-proportion/inverse-proportion/" TargetMode="External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rect-propor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ratio-and-proportion/inverse-proportion/" TargetMode="External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rect-proporti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ratio-problem-solv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ratio-problem-solv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5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reverse-percentages/" TargetMode="External"/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number/percentage-increase/" TargetMode="External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one-number-as-a-percentage-of-another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6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number/reverse-percentages/" TargetMode="External"/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number/percentage-increase/" TargetMode="External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one-number-as-a-percentage-of-another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viding-ratio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viding-ratio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number/fractions-to-percentages/" TargetMode="External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ratio-problem-solv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number/fractions-to-percentages/" TargetMode="External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ratio-problem-solving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number/decimal-to-percentage/" TargetMode="External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fractions-of-amount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number/decimal-to-percentage/" TargetMode="External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fractions-of-amount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ratio-and-proportion/simplifying-ratios/" TargetMode="External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viding-ratio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7" Type="http://schemas.openxmlformats.org/officeDocument/2006/relationships/hyperlink" Target="https://thirdspacelearning.com/gcse-maths/ratio-and-proportion/simplifying-ratios/" TargetMode="External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ratio-and-proportion/dividing-ratio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fractions-decimals-and-percentag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ratio-and-proportion/" TargetMode="External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fractions-decimals-and-percentag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independent-event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independent-event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nditional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nditional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probability/probability-formula/" TargetMode="External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types-of-numbe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probability/probability-formula/" TargetMode="External"/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number/types-of-number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probability/probability-formula/" TargetMode="External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two-way-tabl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probability/probability-formula/" TargetMode="External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two-way-table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probability-tree-diagra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probability-tree-diagram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number/multiplying-and-dividing-fractions/" TargetMode="External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mbined-events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number/multiplying-and-dividing-fractions/" TargetMode="External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mbined-events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mbined-events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mbined-events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mbined-events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combined-events-probability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algebra/forming-and-solving-equations/" TargetMode="External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mutually-exclusive-event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probability/" TargetMode="External"/><Relationship Id="rId7" Type="http://schemas.openxmlformats.org/officeDocument/2006/relationships/hyperlink" Target="https://thirdspacelearning.com/gcse-maths/algebra/forming-and-solving-equations/" TargetMode="External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probability/mutually-exclusive-event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statistics/frequency-table/" TargetMode="External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pictograph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statistics/frequency-table/" TargetMode="External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pictograph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pie-chart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pie-chart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statistics/mode-from-a-frequency-table/" TargetMode="External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bar-chart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statistics/mode-from-a-frequency-table/" TargetMode="External"/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bar-chart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frequency-polyg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frequency-polygon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5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statistics/mean-median-mode/" TargetMode="External"/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statistics/averages-from-frequency-tables/" TargetMode="External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range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6.xml.rels><?xml version="1.0" encoding="UTF-8" standalone="yes"?>
<Relationships xmlns="http://schemas.openxmlformats.org/package/2006/relationships"><Relationship Id="rId8" Type="http://schemas.openxmlformats.org/officeDocument/2006/relationships/hyperlink" Target="https://thirdspacelearning.com/gcse-maths/statistics/mean-median-mode/" TargetMode="External"/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statistics/averages-from-frequency-tables/" TargetMode="External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range-maths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number/fractions-to-percentages/" TargetMode="External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mean-median-mode/" TargetMode="External"/><Relationship Id="rId5" Type="http://schemas.openxmlformats.org/officeDocument/2006/relationships/image" Target="../media/image510.png"/><Relationship Id="rId4" Type="http://schemas.openxmlformats.org/officeDocument/2006/relationships/image" Target="../media/image5.png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hyperlink" Target="https://thirdspacelearning.com/gcse-maths/statistics/" TargetMode="External"/><Relationship Id="rId7" Type="http://schemas.openxmlformats.org/officeDocument/2006/relationships/hyperlink" Target="https://thirdspacelearning.com/gcse-maths/number/fractions-to-percentages/" TargetMode="External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irdspacelearning.com/gcse-maths/statistics/mean-median-mode/" TargetMode="External"/><Relationship Id="rId5" Type="http://schemas.openxmlformats.org/officeDocument/2006/relationships/image" Target="../media/image511.png"/><Relationship Id="rId4" Type="http://schemas.openxmlformats.org/officeDocument/2006/relationships/image" Target="../media/image5.png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thirdspacelearning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4778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 action="ppaction://hlinksldjump"/>
            <a:extLst>
              <a:ext uri="{FF2B5EF4-FFF2-40B4-BE49-F238E27FC236}">
                <a16:creationId xmlns:a16="http://schemas.microsoft.com/office/drawing/2014/main" id="{8C240BC6-812F-BB8D-26E5-1E614EB268DE}"/>
              </a:ext>
            </a:extLst>
          </p:cNvPr>
          <p:cNvSpPr/>
          <p:nvPr/>
        </p:nvSpPr>
        <p:spPr>
          <a:xfrm>
            <a:off x="7880350" y="4083050"/>
            <a:ext cx="2806700" cy="812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hlinkClick r:id="rId4" action="ppaction://hlinksldjump"/>
            <a:extLst>
              <a:ext uri="{FF2B5EF4-FFF2-40B4-BE49-F238E27FC236}">
                <a16:creationId xmlns:a16="http://schemas.microsoft.com/office/drawing/2014/main" id="{CC11F344-9AC8-70BB-0436-2B2064AE16CE}"/>
              </a:ext>
            </a:extLst>
          </p:cNvPr>
          <p:cNvSpPr/>
          <p:nvPr/>
        </p:nvSpPr>
        <p:spPr>
          <a:xfrm>
            <a:off x="4603750" y="4083050"/>
            <a:ext cx="2806700" cy="812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5" action="ppaction://hlinksldjump"/>
            <a:extLst>
              <a:ext uri="{FF2B5EF4-FFF2-40B4-BE49-F238E27FC236}">
                <a16:creationId xmlns:a16="http://schemas.microsoft.com/office/drawing/2014/main" id="{5208EC75-55CB-8C35-8D2E-95F72A6B9879}"/>
              </a:ext>
            </a:extLst>
          </p:cNvPr>
          <p:cNvSpPr/>
          <p:nvPr/>
        </p:nvSpPr>
        <p:spPr>
          <a:xfrm>
            <a:off x="497417" y="5217583"/>
            <a:ext cx="1382183" cy="11916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6" action="ppaction://hlinksldjump"/>
            <a:extLst>
              <a:ext uri="{FF2B5EF4-FFF2-40B4-BE49-F238E27FC236}">
                <a16:creationId xmlns:a16="http://schemas.microsoft.com/office/drawing/2014/main" id="{66557B5A-BD7A-9F43-7DAD-96F50305B758}"/>
              </a:ext>
            </a:extLst>
          </p:cNvPr>
          <p:cNvSpPr/>
          <p:nvPr/>
        </p:nvSpPr>
        <p:spPr>
          <a:xfrm>
            <a:off x="1327150" y="4083050"/>
            <a:ext cx="2806700" cy="812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7" action="ppaction://hlinksldjump"/>
            <a:extLst>
              <a:ext uri="{FF2B5EF4-FFF2-40B4-BE49-F238E27FC236}">
                <a16:creationId xmlns:a16="http://schemas.microsoft.com/office/drawing/2014/main" id="{7FCDCB8B-A793-6A54-03B3-7E38D8804942}"/>
              </a:ext>
            </a:extLst>
          </p:cNvPr>
          <p:cNvSpPr/>
          <p:nvPr/>
        </p:nvSpPr>
        <p:spPr>
          <a:xfrm>
            <a:off x="7880350" y="3022600"/>
            <a:ext cx="2806700" cy="812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8" action="ppaction://hlinksldjump"/>
            <a:extLst>
              <a:ext uri="{FF2B5EF4-FFF2-40B4-BE49-F238E27FC236}">
                <a16:creationId xmlns:a16="http://schemas.microsoft.com/office/drawing/2014/main" id="{54BDA74B-FB21-D413-D6E5-E6AEBA04FE55}"/>
              </a:ext>
            </a:extLst>
          </p:cNvPr>
          <p:cNvSpPr/>
          <p:nvPr/>
        </p:nvSpPr>
        <p:spPr>
          <a:xfrm>
            <a:off x="4603750" y="3022600"/>
            <a:ext cx="2806700" cy="812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hlinkClick r:id="rId9" action="ppaction://hlinksldjump"/>
            <a:extLst>
              <a:ext uri="{FF2B5EF4-FFF2-40B4-BE49-F238E27FC236}">
                <a16:creationId xmlns:a16="http://schemas.microsoft.com/office/drawing/2014/main" id="{E2969266-7DD6-D018-EC9C-9DFA37052979}"/>
              </a:ext>
            </a:extLst>
          </p:cNvPr>
          <p:cNvSpPr/>
          <p:nvPr/>
        </p:nvSpPr>
        <p:spPr>
          <a:xfrm>
            <a:off x="1318683" y="3031067"/>
            <a:ext cx="2806700" cy="812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188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 action="ppaction://hlinksldjump"/>
            <a:extLst>
              <a:ext uri="{FF2B5EF4-FFF2-40B4-BE49-F238E27FC236}">
                <a16:creationId xmlns:a16="http://schemas.microsoft.com/office/drawing/2014/main" id="{4450E341-9C5C-C64C-E5E7-FE6FC9E08CDF}"/>
              </a:ext>
            </a:extLst>
          </p:cNvPr>
          <p:cNvSpPr/>
          <p:nvPr/>
        </p:nvSpPr>
        <p:spPr>
          <a:xfrm>
            <a:off x="793750" y="4387849"/>
            <a:ext cx="1382183" cy="11916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152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CCA9E18-02D8-B9AE-86A0-28D6D91A713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2" name="Slide Zoom 11">
                <a:extLst>
                  <a:ext uri="{FF2B5EF4-FFF2-40B4-BE49-F238E27FC236}">
                    <a16:creationId xmlns:a16="http://schemas.microsoft.com/office/drawing/2014/main" id="{2AFBE4EA-E7C0-A8D7-0DB7-126E3F3121A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755147285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2" name="Slide Zoom 11">
                <a:extLst>
                  <a:ext uri="{FF2B5EF4-FFF2-40B4-BE49-F238E27FC236}">
                    <a16:creationId xmlns:a16="http://schemas.microsoft.com/office/drawing/2014/main" id="{2AFBE4EA-E7C0-A8D7-0DB7-126E3F3121A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6"/>
            <a:extLst>
              <a:ext uri="{FF2B5EF4-FFF2-40B4-BE49-F238E27FC236}">
                <a16:creationId xmlns:a16="http://schemas.microsoft.com/office/drawing/2014/main" id="{9275BF0A-72E4-1197-03F9-37C4EE0C3DD7}"/>
              </a:ext>
            </a:extLst>
          </p:cNvPr>
          <p:cNvSpPr/>
          <p:nvPr/>
        </p:nvSpPr>
        <p:spPr>
          <a:xfrm>
            <a:off x="209586" y="6448269"/>
            <a:ext cx="1754126" cy="282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7"/>
            <a:extLst>
              <a:ext uri="{FF2B5EF4-FFF2-40B4-BE49-F238E27FC236}">
                <a16:creationId xmlns:a16="http://schemas.microsoft.com/office/drawing/2014/main" id="{7DDF45A4-6112-D6BD-5869-B45EA68B715B}"/>
              </a:ext>
            </a:extLst>
          </p:cNvPr>
          <p:cNvSpPr/>
          <p:nvPr/>
        </p:nvSpPr>
        <p:spPr>
          <a:xfrm>
            <a:off x="1963712" y="6459511"/>
            <a:ext cx="1371599" cy="282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8"/>
            <a:extLst>
              <a:ext uri="{FF2B5EF4-FFF2-40B4-BE49-F238E27FC236}">
                <a16:creationId xmlns:a16="http://schemas.microsoft.com/office/drawing/2014/main" id="{3E981686-B09A-6702-8291-5A3E0F34E0C7}"/>
              </a:ext>
            </a:extLst>
          </p:cNvPr>
          <p:cNvSpPr/>
          <p:nvPr/>
        </p:nvSpPr>
        <p:spPr>
          <a:xfrm>
            <a:off x="3335311" y="6470754"/>
            <a:ext cx="2038663" cy="28231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734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0D58B61-0364-2BE5-BFBE-8B2B3D4A36A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BEC51F0E-E4B3-B94E-EE37-CC0BF23698B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" name="Slide Zoom 3">
                <a:extLst>
                  <a:ext uri="{FF2B5EF4-FFF2-40B4-BE49-F238E27FC236}">
                    <a16:creationId xmlns:a16="http://schemas.microsoft.com/office/drawing/2014/main" id="{BEC51F0E-E4B3-B94E-EE37-CC0BF23698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6"/>
            <a:extLst>
              <a:ext uri="{FF2B5EF4-FFF2-40B4-BE49-F238E27FC236}">
                <a16:creationId xmlns:a16="http://schemas.microsoft.com/office/drawing/2014/main" id="{7265258D-D9DB-36DE-8091-5E7AA4CD7159}"/>
              </a:ext>
            </a:extLst>
          </p:cNvPr>
          <p:cNvSpPr/>
          <p:nvPr/>
        </p:nvSpPr>
        <p:spPr>
          <a:xfrm>
            <a:off x="209586" y="6448269"/>
            <a:ext cx="1754126" cy="282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ED140B77-C662-7995-BE77-9BAAA0052EEE}"/>
              </a:ext>
            </a:extLst>
          </p:cNvPr>
          <p:cNvSpPr/>
          <p:nvPr/>
        </p:nvSpPr>
        <p:spPr>
          <a:xfrm>
            <a:off x="1963712" y="6459511"/>
            <a:ext cx="1371599" cy="282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5AC020CC-B54B-4EF9-7C6E-03E9F6FDD10D}"/>
              </a:ext>
            </a:extLst>
          </p:cNvPr>
          <p:cNvSpPr/>
          <p:nvPr/>
        </p:nvSpPr>
        <p:spPr>
          <a:xfrm>
            <a:off x="3335311" y="6470754"/>
            <a:ext cx="2038663" cy="28231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907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5DEB3249-90D6-EB33-7BB8-19F89B28EA6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E870FBF-D256-1671-24A2-8F7EF028BAF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E870FBF-D256-1671-24A2-8F7EF028BAF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CDC4FFA-A31A-63DB-1160-F431110E0C18}"/>
              </a:ext>
            </a:extLst>
          </p:cNvPr>
          <p:cNvSpPr/>
          <p:nvPr/>
        </p:nvSpPr>
        <p:spPr>
          <a:xfrm>
            <a:off x="209586" y="6448269"/>
            <a:ext cx="1296925" cy="29355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C9CF778-E39E-D198-B778-F8A4845A0E4D}"/>
              </a:ext>
            </a:extLst>
          </p:cNvPr>
          <p:cNvSpPr/>
          <p:nvPr/>
        </p:nvSpPr>
        <p:spPr>
          <a:xfrm>
            <a:off x="1506511" y="6448268"/>
            <a:ext cx="1746355" cy="2935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450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E9F6A8B-7359-B5A2-8A88-5599F5E86ED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5085781-B1ED-5658-2FB2-684CE067FDC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5085781-B1ED-5658-2FB2-684CE067FDC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0FA886E-D2A2-E052-4A3A-FB72A8788FAD}"/>
              </a:ext>
            </a:extLst>
          </p:cNvPr>
          <p:cNvSpPr/>
          <p:nvPr/>
        </p:nvSpPr>
        <p:spPr>
          <a:xfrm>
            <a:off x="209586" y="6448269"/>
            <a:ext cx="1296925" cy="29355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EDAA97E-3D75-6B7D-27FD-E26DA4972858}"/>
              </a:ext>
            </a:extLst>
          </p:cNvPr>
          <p:cNvSpPr/>
          <p:nvPr/>
        </p:nvSpPr>
        <p:spPr>
          <a:xfrm>
            <a:off x="1506511" y="6448268"/>
            <a:ext cx="1746355" cy="2935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860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4635B1D-AF73-A610-C0D2-CF50DCAB2B07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E9DD874-F2B8-0F33-3FBC-20E74CFA15A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E9DD874-F2B8-0F33-3FBC-20E74CFA15A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259047E-FD9C-D74B-E1B8-E7FB63FF6EA9}"/>
              </a:ext>
            </a:extLst>
          </p:cNvPr>
          <p:cNvSpPr/>
          <p:nvPr/>
        </p:nvSpPr>
        <p:spPr>
          <a:xfrm>
            <a:off x="2765685" y="6448270"/>
            <a:ext cx="1603945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2C46E5E7-0756-67F6-6E41-968F8D2C8825}"/>
              </a:ext>
            </a:extLst>
          </p:cNvPr>
          <p:cNvSpPr/>
          <p:nvPr/>
        </p:nvSpPr>
        <p:spPr>
          <a:xfrm>
            <a:off x="1161740" y="6448270"/>
            <a:ext cx="1603946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0DEC3B1F-33BC-5EB1-AF43-5DB2233184DA}"/>
              </a:ext>
            </a:extLst>
          </p:cNvPr>
          <p:cNvSpPr/>
          <p:nvPr/>
        </p:nvSpPr>
        <p:spPr>
          <a:xfrm>
            <a:off x="189875" y="6448270"/>
            <a:ext cx="971865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955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55DB869-0646-0CA5-7831-CB0D9D35CDE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F4EAC67-8952-66A0-BD06-A71D6282A16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7F4EAC67-8952-66A0-BD06-A71D6282A16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F883417-157B-6969-0EF0-3E85762D9253}"/>
              </a:ext>
            </a:extLst>
          </p:cNvPr>
          <p:cNvSpPr/>
          <p:nvPr/>
        </p:nvSpPr>
        <p:spPr>
          <a:xfrm>
            <a:off x="2765685" y="6448270"/>
            <a:ext cx="1603945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203E2745-A47A-0BDF-675E-6370FDA545F1}"/>
              </a:ext>
            </a:extLst>
          </p:cNvPr>
          <p:cNvSpPr/>
          <p:nvPr/>
        </p:nvSpPr>
        <p:spPr>
          <a:xfrm>
            <a:off x="1161740" y="6448270"/>
            <a:ext cx="1603946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8BC7209B-9A57-2656-ECA1-6A3189CD627C}"/>
              </a:ext>
            </a:extLst>
          </p:cNvPr>
          <p:cNvSpPr/>
          <p:nvPr/>
        </p:nvSpPr>
        <p:spPr>
          <a:xfrm>
            <a:off x="189875" y="6448270"/>
            <a:ext cx="971865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531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2F95A4A-CA6B-9690-3CB0-1868DE04130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CE587AD-199E-8C82-21FB-8B23CC1DC19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CE587AD-199E-8C82-21FB-8B23CC1DC19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4680451-1A5C-2DC9-56CD-14B9C56A530B}"/>
              </a:ext>
            </a:extLst>
          </p:cNvPr>
          <p:cNvSpPr/>
          <p:nvPr/>
        </p:nvSpPr>
        <p:spPr>
          <a:xfrm>
            <a:off x="187376" y="6458366"/>
            <a:ext cx="1813811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9CBDAAD1-EF00-01CE-2295-34EA2444A4CA}"/>
              </a:ext>
            </a:extLst>
          </p:cNvPr>
          <p:cNvSpPr/>
          <p:nvPr/>
        </p:nvSpPr>
        <p:spPr>
          <a:xfrm>
            <a:off x="2001187" y="6458366"/>
            <a:ext cx="1446551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E9FEA3F4-CF58-7FDA-74C3-F2B909418BF0}"/>
              </a:ext>
            </a:extLst>
          </p:cNvPr>
          <p:cNvSpPr/>
          <p:nvPr/>
        </p:nvSpPr>
        <p:spPr>
          <a:xfrm>
            <a:off x="3447738" y="6458366"/>
            <a:ext cx="1446551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23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A561BC0-F07B-C1D0-8733-A9ADB8C8F87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70E6E89-622A-35FB-3281-5CD4E08FFE6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70E6E89-622A-35FB-3281-5CD4E08FFE6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F29EFB0-5EEB-3D6E-F97C-73C458258870}"/>
              </a:ext>
            </a:extLst>
          </p:cNvPr>
          <p:cNvSpPr/>
          <p:nvPr/>
        </p:nvSpPr>
        <p:spPr>
          <a:xfrm>
            <a:off x="187376" y="6458366"/>
            <a:ext cx="1813811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6C8E8CC-3B5F-39B7-5C43-139395BBAEFA}"/>
              </a:ext>
            </a:extLst>
          </p:cNvPr>
          <p:cNvSpPr/>
          <p:nvPr/>
        </p:nvSpPr>
        <p:spPr>
          <a:xfrm>
            <a:off x="2001187" y="6458366"/>
            <a:ext cx="1446551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D561E2BF-7E73-07A2-EFBF-D2A948480E1B}"/>
              </a:ext>
            </a:extLst>
          </p:cNvPr>
          <p:cNvSpPr/>
          <p:nvPr/>
        </p:nvSpPr>
        <p:spPr>
          <a:xfrm>
            <a:off x="3447738" y="6458366"/>
            <a:ext cx="1446551" cy="2935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81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E1705EE-A836-7BFC-4718-2F0FA574AF3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E7EE042-5848-D75D-6CC0-6D311A356F9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E7EE042-5848-D75D-6CC0-6D311A356F9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CC9442D-B8BC-46DD-85E5-243B5A220A9B}"/>
              </a:ext>
            </a:extLst>
          </p:cNvPr>
          <p:cNvSpPr/>
          <p:nvPr/>
        </p:nvSpPr>
        <p:spPr>
          <a:xfrm>
            <a:off x="187377" y="6458366"/>
            <a:ext cx="107179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662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9DD0627-FA4D-F124-2187-85F57B7A323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F3981A4-5D9B-6539-D059-8512C4CDD56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F3981A4-5D9B-6539-D059-8512C4CDD56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49665AD-3394-60DA-0B1A-C65D734E760B}"/>
              </a:ext>
            </a:extLst>
          </p:cNvPr>
          <p:cNvSpPr/>
          <p:nvPr/>
        </p:nvSpPr>
        <p:spPr>
          <a:xfrm>
            <a:off x="187377" y="6458366"/>
            <a:ext cx="107179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323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E40CD50-25DC-4C9C-F173-9E813A59BAA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8EACA156-DB5C-AA23-7D5B-DD53B734710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8EACA156-DB5C-AA23-7D5B-DD53B734710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F6C18A0-30B5-1B49-5619-3BE029EBB294}"/>
              </a:ext>
            </a:extLst>
          </p:cNvPr>
          <p:cNvSpPr/>
          <p:nvPr/>
        </p:nvSpPr>
        <p:spPr>
          <a:xfrm>
            <a:off x="187377" y="6458366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A670D59B-9436-2030-D091-576E010CF15C}"/>
              </a:ext>
            </a:extLst>
          </p:cNvPr>
          <p:cNvSpPr/>
          <p:nvPr/>
        </p:nvSpPr>
        <p:spPr>
          <a:xfrm>
            <a:off x="982070" y="6454045"/>
            <a:ext cx="20534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69B3880A-E0D6-8B96-AA2A-096C76B09AA3}"/>
              </a:ext>
            </a:extLst>
          </p:cNvPr>
          <p:cNvSpPr/>
          <p:nvPr/>
        </p:nvSpPr>
        <p:spPr>
          <a:xfrm>
            <a:off x="3035508" y="6449724"/>
            <a:ext cx="170887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858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14B68E9-DBB6-66CA-EC9B-EA217DF83297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76C5D1A-4ABA-FBF7-817E-A58FF982C32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76C5D1A-4ABA-FBF7-817E-A58FF982C32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02847A4-DB36-AD18-1AED-A825B5C58A3F}"/>
              </a:ext>
            </a:extLst>
          </p:cNvPr>
          <p:cNvSpPr/>
          <p:nvPr/>
        </p:nvSpPr>
        <p:spPr>
          <a:xfrm>
            <a:off x="187377" y="6458366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AE7E8425-713A-EB1D-9623-F36A437DB8B1}"/>
              </a:ext>
            </a:extLst>
          </p:cNvPr>
          <p:cNvSpPr/>
          <p:nvPr/>
        </p:nvSpPr>
        <p:spPr>
          <a:xfrm>
            <a:off x="982070" y="6454045"/>
            <a:ext cx="20534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85FA5107-7C38-D1EB-04C4-1A8AE0BA3AB5}"/>
              </a:ext>
            </a:extLst>
          </p:cNvPr>
          <p:cNvSpPr/>
          <p:nvPr/>
        </p:nvSpPr>
        <p:spPr>
          <a:xfrm>
            <a:off x="3035508" y="6449724"/>
            <a:ext cx="170887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687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20999E6-9E82-C3CA-5678-E4996B65F87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0D80FE3-A2E5-D13F-2CD0-2582C166D42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0D80FE3-A2E5-D13F-2CD0-2582C166D42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03E6753-C4FB-0E24-92F9-DB1898B5324F}"/>
              </a:ext>
            </a:extLst>
          </p:cNvPr>
          <p:cNvSpPr/>
          <p:nvPr/>
        </p:nvSpPr>
        <p:spPr>
          <a:xfrm>
            <a:off x="187377" y="6454045"/>
            <a:ext cx="267574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967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C56C622-A4C9-261B-E28B-1C2E0E5F0A1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A69F1C4-EB47-E515-09D1-BE76BAEF5F3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A69F1C4-EB47-E515-09D1-BE76BAEF5F3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8E43C02-11B4-DE12-4DD7-193033C79CF6}"/>
              </a:ext>
            </a:extLst>
          </p:cNvPr>
          <p:cNvSpPr/>
          <p:nvPr/>
        </p:nvSpPr>
        <p:spPr>
          <a:xfrm>
            <a:off x="187377" y="6454045"/>
            <a:ext cx="267574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0771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9A21AEF1-437F-FCE2-BACA-6C03C55C977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9A21AEF1-437F-FCE2-BACA-6C03C55C977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B6B492A0-B5D8-0F77-A26F-08425D604124}"/>
              </a:ext>
            </a:extLst>
          </p:cNvPr>
          <p:cNvSpPr/>
          <p:nvPr/>
        </p:nvSpPr>
        <p:spPr>
          <a:xfrm>
            <a:off x="187377" y="6454045"/>
            <a:ext cx="17988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80F7D9A-1345-E7E9-D040-36426F4BC6C4}"/>
              </a:ext>
            </a:extLst>
          </p:cNvPr>
          <p:cNvSpPr/>
          <p:nvPr/>
        </p:nvSpPr>
        <p:spPr>
          <a:xfrm>
            <a:off x="1986196" y="6454045"/>
            <a:ext cx="209862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AD7041F1-FA00-BAE1-3AA2-D533ADEA9D8A}"/>
              </a:ext>
            </a:extLst>
          </p:cNvPr>
          <p:cNvSpPr/>
          <p:nvPr/>
        </p:nvSpPr>
        <p:spPr>
          <a:xfrm>
            <a:off x="4084820" y="6454045"/>
            <a:ext cx="79469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0603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82126E32-AB54-CAC1-C000-30782EEE9DB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467076285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82126E32-AB54-CAC1-C000-30782EEE9DB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13ACA526-515B-1089-1C6F-341CE6A67CC4}"/>
              </a:ext>
            </a:extLst>
          </p:cNvPr>
          <p:cNvSpPr/>
          <p:nvPr/>
        </p:nvSpPr>
        <p:spPr>
          <a:xfrm>
            <a:off x="187377" y="6454045"/>
            <a:ext cx="17988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4F425BB-0669-5866-109D-22C9C7B66D8F}"/>
              </a:ext>
            </a:extLst>
          </p:cNvPr>
          <p:cNvSpPr/>
          <p:nvPr/>
        </p:nvSpPr>
        <p:spPr>
          <a:xfrm>
            <a:off x="1986196" y="6454045"/>
            <a:ext cx="209862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A7FD03A0-30C3-CD75-CC2A-6746E49CED08}"/>
              </a:ext>
            </a:extLst>
          </p:cNvPr>
          <p:cNvSpPr/>
          <p:nvPr/>
        </p:nvSpPr>
        <p:spPr>
          <a:xfrm>
            <a:off x="4084820" y="6454045"/>
            <a:ext cx="79469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058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75696095-4B0B-447E-F6FE-EBE7692EFA8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75696095-4B0B-447E-F6FE-EBE7692EFA8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FC2F2132-DA41-F511-E7C7-946EE135B2D8}"/>
              </a:ext>
            </a:extLst>
          </p:cNvPr>
          <p:cNvSpPr/>
          <p:nvPr/>
        </p:nvSpPr>
        <p:spPr>
          <a:xfrm>
            <a:off x="187377" y="6454045"/>
            <a:ext cx="131163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A2F142B-6142-3F43-C5F0-55EBD8D7D0A4}"/>
              </a:ext>
            </a:extLst>
          </p:cNvPr>
          <p:cNvSpPr/>
          <p:nvPr/>
        </p:nvSpPr>
        <p:spPr>
          <a:xfrm>
            <a:off x="1499017" y="6454045"/>
            <a:ext cx="16189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2529709-7262-933F-0A9A-048D6F0A4CFD}"/>
              </a:ext>
            </a:extLst>
          </p:cNvPr>
          <p:cNvSpPr/>
          <p:nvPr/>
        </p:nvSpPr>
        <p:spPr>
          <a:xfrm>
            <a:off x="3117954" y="6454045"/>
            <a:ext cx="18437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890083E7-B06E-B642-30DE-9D028A584D3F}"/>
              </a:ext>
            </a:extLst>
          </p:cNvPr>
          <p:cNvSpPr/>
          <p:nvPr/>
        </p:nvSpPr>
        <p:spPr>
          <a:xfrm>
            <a:off x="4964243" y="6454045"/>
            <a:ext cx="154898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6248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768FE95A-E0A1-9E88-4B90-7ED2A877178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768FE95A-E0A1-9E88-4B90-7ED2A877178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1B0EF129-B116-F79E-97FE-151F284468BD}"/>
              </a:ext>
            </a:extLst>
          </p:cNvPr>
          <p:cNvSpPr/>
          <p:nvPr/>
        </p:nvSpPr>
        <p:spPr>
          <a:xfrm>
            <a:off x="187377" y="6454045"/>
            <a:ext cx="131163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5DD6450-564D-E87E-84E0-E79D318240AB}"/>
              </a:ext>
            </a:extLst>
          </p:cNvPr>
          <p:cNvSpPr/>
          <p:nvPr/>
        </p:nvSpPr>
        <p:spPr>
          <a:xfrm>
            <a:off x="1499017" y="6454045"/>
            <a:ext cx="16189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BB2E647-8E53-DCE5-A9F9-5EB1F6E739ED}"/>
              </a:ext>
            </a:extLst>
          </p:cNvPr>
          <p:cNvSpPr/>
          <p:nvPr/>
        </p:nvSpPr>
        <p:spPr>
          <a:xfrm>
            <a:off x="3117954" y="6454045"/>
            <a:ext cx="18437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EA1B1564-DF47-0AEA-FE83-75FD9F563F1A}"/>
              </a:ext>
            </a:extLst>
          </p:cNvPr>
          <p:cNvSpPr/>
          <p:nvPr/>
        </p:nvSpPr>
        <p:spPr>
          <a:xfrm>
            <a:off x="4964243" y="6454045"/>
            <a:ext cx="154898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9912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E0210306-B835-4432-7F4D-E0EE23C7A66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E0210306-B835-4432-7F4D-E0EE23C7A66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34CE2642-C6C3-9176-E0C2-5AC2879CA21D}"/>
              </a:ext>
            </a:extLst>
          </p:cNvPr>
          <p:cNvSpPr/>
          <p:nvPr/>
        </p:nvSpPr>
        <p:spPr>
          <a:xfrm>
            <a:off x="187377" y="6454045"/>
            <a:ext cx="158895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0A79A79-FD87-BE0C-418E-5964FCE508FF}"/>
              </a:ext>
            </a:extLst>
          </p:cNvPr>
          <p:cNvSpPr/>
          <p:nvPr/>
        </p:nvSpPr>
        <p:spPr>
          <a:xfrm>
            <a:off x="1776335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435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C8D336DF-8BD1-AE15-2975-B4933362B11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C8D336DF-8BD1-AE15-2975-B4933362B11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1BE40A88-4FE0-F23F-FC0A-F2A661638774}"/>
              </a:ext>
            </a:extLst>
          </p:cNvPr>
          <p:cNvSpPr/>
          <p:nvPr/>
        </p:nvSpPr>
        <p:spPr>
          <a:xfrm>
            <a:off x="187377" y="6454045"/>
            <a:ext cx="158895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C571638-AB62-EAE6-4BD3-48A1B7368F67}"/>
              </a:ext>
            </a:extLst>
          </p:cNvPr>
          <p:cNvSpPr/>
          <p:nvPr/>
        </p:nvSpPr>
        <p:spPr>
          <a:xfrm>
            <a:off x="1776335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4764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2AA9BF5F-3CC6-2B21-70DF-DB084ABBA69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2AA9BF5F-3CC6-2B21-70DF-DB084ABBA69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9D6CF9D9-739B-72CA-FC1D-2A45C76ECE9D}"/>
              </a:ext>
            </a:extLst>
          </p:cNvPr>
          <p:cNvSpPr/>
          <p:nvPr/>
        </p:nvSpPr>
        <p:spPr>
          <a:xfrm>
            <a:off x="187377" y="6454045"/>
            <a:ext cx="14690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8492CF2-5767-9E33-481B-27EE6372CA79}"/>
              </a:ext>
            </a:extLst>
          </p:cNvPr>
          <p:cNvSpPr/>
          <p:nvPr/>
        </p:nvSpPr>
        <p:spPr>
          <a:xfrm>
            <a:off x="1656413" y="6454045"/>
            <a:ext cx="14690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6D595BB-326A-299C-5865-49D5AFEE6B2A}"/>
              </a:ext>
            </a:extLst>
          </p:cNvPr>
          <p:cNvSpPr/>
          <p:nvPr/>
        </p:nvSpPr>
        <p:spPr>
          <a:xfrm>
            <a:off x="3060492" y="6454045"/>
            <a:ext cx="73201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67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E708A7ED-FF06-2522-B948-0306C38ACE0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7807908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E708A7ED-FF06-2522-B948-0306C38ACE0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C3462881-CDBD-C735-C580-331300223554}"/>
              </a:ext>
            </a:extLst>
          </p:cNvPr>
          <p:cNvSpPr/>
          <p:nvPr/>
        </p:nvSpPr>
        <p:spPr>
          <a:xfrm>
            <a:off x="187377" y="6454045"/>
            <a:ext cx="14690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26D88AC-AAED-76CD-2B59-E4A17038A770}"/>
              </a:ext>
            </a:extLst>
          </p:cNvPr>
          <p:cNvSpPr/>
          <p:nvPr/>
        </p:nvSpPr>
        <p:spPr>
          <a:xfrm>
            <a:off x="1656413" y="6454045"/>
            <a:ext cx="14690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E652305D-F525-D22E-49D3-3F5C71428A14}"/>
              </a:ext>
            </a:extLst>
          </p:cNvPr>
          <p:cNvSpPr/>
          <p:nvPr/>
        </p:nvSpPr>
        <p:spPr>
          <a:xfrm>
            <a:off x="3060492" y="6454045"/>
            <a:ext cx="73201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0571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78FC6581-2D90-27FA-0750-58C1AAB4F18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107497114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78FC6581-2D90-27FA-0750-58C1AAB4F18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4DBFF1E3-760F-34D3-9D2E-1502F7F3FA32}"/>
              </a:ext>
            </a:extLst>
          </p:cNvPr>
          <p:cNvSpPr/>
          <p:nvPr/>
        </p:nvSpPr>
        <p:spPr>
          <a:xfrm>
            <a:off x="187377" y="6454045"/>
            <a:ext cx="14690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E760324-411B-BA10-09B3-0871C25F0CAF}"/>
              </a:ext>
            </a:extLst>
          </p:cNvPr>
          <p:cNvSpPr/>
          <p:nvPr/>
        </p:nvSpPr>
        <p:spPr>
          <a:xfrm>
            <a:off x="1656413" y="6454045"/>
            <a:ext cx="94438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2373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2CECDF7E-9AB9-FAEA-42ED-3A96FA371EB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2CECDF7E-9AB9-FAEA-42ED-3A96FA371EB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9E29B029-73A6-799A-F45E-5FB37E8161F2}"/>
              </a:ext>
            </a:extLst>
          </p:cNvPr>
          <p:cNvSpPr/>
          <p:nvPr/>
        </p:nvSpPr>
        <p:spPr>
          <a:xfrm>
            <a:off x="187377" y="6454045"/>
            <a:ext cx="14690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C96152D-2144-DB05-4F98-3235AB3BE368}"/>
              </a:ext>
            </a:extLst>
          </p:cNvPr>
          <p:cNvSpPr/>
          <p:nvPr/>
        </p:nvSpPr>
        <p:spPr>
          <a:xfrm>
            <a:off x="1656413" y="6454045"/>
            <a:ext cx="94438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7022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1828ED6-A336-66C5-6D6F-F6B74F0D808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7293AF7-37D7-322D-D997-B04A45D2D99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7293AF7-37D7-322D-D997-B04A45D2D99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9DBEDA9-40A7-A0EB-AC24-4BF5E84E3708}"/>
              </a:ext>
            </a:extLst>
          </p:cNvPr>
          <p:cNvSpPr/>
          <p:nvPr/>
        </p:nvSpPr>
        <p:spPr>
          <a:xfrm>
            <a:off x="187376" y="6454045"/>
            <a:ext cx="24433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5682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FCF60CC-3589-926A-A979-901C8765A56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E1FC6E0-F057-DE93-A012-AAB2FB3CF11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E1FC6E0-F057-DE93-A012-AAB2FB3CF11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B18BFC9-C771-3A70-97E9-A430783DD2E7}"/>
              </a:ext>
            </a:extLst>
          </p:cNvPr>
          <p:cNvSpPr/>
          <p:nvPr/>
        </p:nvSpPr>
        <p:spPr>
          <a:xfrm>
            <a:off x="187376" y="6454045"/>
            <a:ext cx="24433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4438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3D76839-A0BD-ECE7-FF75-D069AB50917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05015DE-0A8A-3985-07F8-7D4E05574F8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05015DE-0A8A-3985-07F8-7D4E05574F8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BB50C5C-5904-D796-3C3D-78D861F7F362}"/>
              </a:ext>
            </a:extLst>
          </p:cNvPr>
          <p:cNvSpPr/>
          <p:nvPr/>
        </p:nvSpPr>
        <p:spPr>
          <a:xfrm>
            <a:off x="187377" y="6454045"/>
            <a:ext cx="103432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89B852A-107C-B55E-DEE1-3D237E9EE80D}"/>
              </a:ext>
            </a:extLst>
          </p:cNvPr>
          <p:cNvSpPr/>
          <p:nvPr/>
        </p:nvSpPr>
        <p:spPr>
          <a:xfrm>
            <a:off x="1239402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795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F1663194-6130-DC1D-E92F-C3A70ED1FEB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2190C380-66C4-F2B5-33B8-5593AF887DF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2190C380-66C4-F2B5-33B8-5593AF887DF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298D271-4745-659C-ADC6-C52D7F0EFE28}"/>
              </a:ext>
            </a:extLst>
          </p:cNvPr>
          <p:cNvSpPr/>
          <p:nvPr/>
        </p:nvSpPr>
        <p:spPr>
          <a:xfrm>
            <a:off x="187377" y="6454045"/>
            <a:ext cx="103432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DB71D512-F822-B583-867C-091CDC683A2C}"/>
              </a:ext>
            </a:extLst>
          </p:cNvPr>
          <p:cNvSpPr/>
          <p:nvPr/>
        </p:nvSpPr>
        <p:spPr>
          <a:xfrm>
            <a:off x="1239402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9284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190C1CA-155A-C9E2-2BB5-3DCE1C5A491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4A969EE-BDF7-2DF1-BAC3-49CED9EB374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4A969EE-BDF7-2DF1-BAC3-49CED9EB374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933EA0F1-D418-2920-EB42-34CEE4173BD8}"/>
              </a:ext>
            </a:extLst>
          </p:cNvPr>
          <p:cNvSpPr/>
          <p:nvPr/>
        </p:nvSpPr>
        <p:spPr>
          <a:xfrm>
            <a:off x="187377" y="6454045"/>
            <a:ext cx="166662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A458D69F-BCF8-6D0D-EE58-946A9FDCEE41}"/>
              </a:ext>
            </a:extLst>
          </p:cNvPr>
          <p:cNvSpPr/>
          <p:nvPr/>
        </p:nvSpPr>
        <p:spPr>
          <a:xfrm>
            <a:off x="1853999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4439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0B67158-E0B3-0CD4-8DD7-8402432E2EB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C42388E-FC9A-C439-9D98-8C31CCE3E9C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071037199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C42388E-FC9A-C439-9D98-8C31CCE3E9C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F4C0149-8CFD-A2ED-3654-B76504F31523}"/>
              </a:ext>
            </a:extLst>
          </p:cNvPr>
          <p:cNvSpPr/>
          <p:nvPr/>
        </p:nvSpPr>
        <p:spPr>
          <a:xfrm>
            <a:off x="187377" y="6454045"/>
            <a:ext cx="166662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6C66929E-F11D-F3B6-BCD4-23BFC91F8B52}"/>
              </a:ext>
            </a:extLst>
          </p:cNvPr>
          <p:cNvSpPr/>
          <p:nvPr/>
        </p:nvSpPr>
        <p:spPr>
          <a:xfrm>
            <a:off x="1853999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9543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F961268-C00F-77ED-B6E8-143379F5416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3EBF6AC-A8F7-41D2-CC73-21A07B07CD6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3EBF6AC-A8F7-41D2-CC73-21A07B07CD6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F82AA6E-A453-3559-562D-AB7E049E34CE}"/>
              </a:ext>
            </a:extLst>
          </p:cNvPr>
          <p:cNvSpPr/>
          <p:nvPr/>
        </p:nvSpPr>
        <p:spPr>
          <a:xfrm>
            <a:off x="187377" y="6454045"/>
            <a:ext cx="19739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E8B68E60-CBF4-C609-21A2-61F1BCB185FA}"/>
              </a:ext>
            </a:extLst>
          </p:cNvPr>
          <p:cNvSpPr/>
          <p:nvPr/>
        </p:nvSpPr>
        <p:spPr>
          <a:xfrm>
            <a:off x="2161297" y="6454045"/>
            <a:ext cx="160872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8730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5634482-DC0F-553D-A0C9-FFE138AEDB2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BB4966F6-FF36-DCE6-8EF5-EC4729120EB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BB4966F6-FF36-DCE6-8EF5-EC4729120EB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2660867-623F-FA07-17A9-72841BAD6065}"/>
              </a:ext>
            </a:extLst>
          </p:cNvPr>
          <p:cNvSpPr/>
          <p:nvPr/>
        </p:nvSpPr>
        <p:spPr>
          <a:xfrm>
            <a:off x="187377" y="6454045"/>
            <a:ext cx="19739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E5B84D73-0DC2-2CB3-4300-8CE5AC5FA517}"/>
              </a:ext>
            </a:extLst>
          </p:cNvPr>
          <p:cNvSpPr/>
          <p:nvPr/>
        </p:nvSpPr>
        <p:spPr>
          <a:xfrm>
            <a:off x="2161297" y="6454045"/>
            <a:ext cx="160872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6472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3AD5324-8B42-D662-9F72-C627EC13E30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652B1E7-04C6-6355-C24A-3167D51AFA5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7652B1E7-04C6-6355-C24A-3167D51AFA5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62065AB-CF3D-A72C-A24B-A39967B63A28}"/>
              </a:ext>
            </a:extLst>
          </p:cNvPr>
          <p:cNvSpPr/>
          <p:nvPr/>
        </p:nvSpPr>
        <p:spPr>
          <a:xfrm>
            <a:off x="187377" y="6454045"/>
            <a:ext cx="181381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97265C11-C407-741D-ABBE-C49F664279FA}"/>
              </a:ext>
            </a:extLst>
          </p:cNvPr>
          <p:cNvSpPr/>
          <p:nvPr/>
        </p:nvSpPr>
        <p:spPr>
          <a:xfrm>
            <a:off x="2001187" y="6454045"/>
            <a:ext cx="189625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66871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496CC21-63F7-CD04-D6C1-30F2DF97035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F55DA56-9D07-1BDC-CA97-1D3F9F0FBC4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F55DA56-9D07-1BDC-CA97-1D3F9F0FBC4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F3C4809-7C61-922E-6BEC-EAD741566E69}"/>
              </a:ext>
            </a:extLst>
          </p:cNvPr>
          <p:cNvSpPr/>
          <p:nvPr/>
        </p:nvSpPr>
        <p:spPr>
          <a:xfrm>
            <a:off x="187377" y="6454045"/>
            <a:ext cx="181381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CCDB4B8-D135-3992-9E4F-71F89AE98D5A}"/>
              </a:ext>
            </a:extLst>
          </p:cNvPr>
          <p:cNvSpPr/>
          <p:nvPr/>
        </p:nvSpPr>
        <p:spPr>
          <a:xfrm>
            <a:off x="2001187" y="6454045"/>
            <a:ext cx="189625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2332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25A3550-4244-047A-1E49-E924092D901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27B162B3-3D02-F817-F370-095DED0B299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27B162B3-3D02-F817-F370-095DED0B299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9076C5B9-2084-8EED-09E5-33697C567370}"/>
              </a:ext>
            </a:extLst>
          </p:cNvPr>
          <p:cNvSpPr/>
          <p:nvPr/>
        </p:nvSpPr>
        <p:spPr>
          <a:xfrm>
            <a:off x="187377" y="6454045"/>
            <a:ext cx="175384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EB007DEB-BF48-8986-3EAB-A9D030042A1E}"/>
              </a:ext>
            </a:extLst>
          </p:cNvPr>
          <p:cNvSpPr/>
          <p:nvPr/>
        </p:nvSpPr>
        <p:spPr>
          <a:xfrm>
            <a:off x="2001187" y="6454045"/>
            <a:ext cx="121420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001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7AB8339-BDBC-6F3F-6576-BB51525B637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6A8D4F7-72DA-8522-F3B2-7997DE4EC81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6A8D4F7-72DA-8522-F3B2-7997DE4EC81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E8907EC-D4DB-D876-E9BF-56E190291450}"/>
              </a:ext>
            </a:extLst>
          </p:cNvPr>
          <p:cNvSpPr/>
          <p:nvPr/>
        </p:nvSpPr>
        <p:spPr>
          <a:xfrm>
            <a:off x="187377" y="6454045"/>
            <a:ext cx="175384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FBB3ED8-077E-F27E-FB44-C9B041E46DCF}"/>
              </a:ext>
            </a:extLst>
          </p:cNvPr>
          <p:cNvSpPr/>
          <p:nvPr/>
        </p:nvSpPr>
        <p:spPr>
          <a:xfrm>
            <a:off x="2001187" y="6454045"/>
            <a:ext cx="121420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1684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99874CC-B017-3A31-0929-46626537C27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B2E902E-3916-48D5-7526-CFB38ABBC7B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B2E902E-3916-48D5-7526-CFB38ABBC7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FEE34BE6-26E1-21A7-1B03-6FFB89750F1D}"/>
              </a:ext>
            </a:extLst>
          </p:cNvPr>
          <p:cNvSpPr/>
          <p:nvPr/>
        </p:nvSpPr>
        <p:spPr>
          <a:xfrm>
            <a:off x="2098623" y="6454045"/>
            <a:ext cx="158146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29A4F0E3-E8E7-4C33-9640-51431092FA43}"/>
              </a:ext>
            </a:extLst>
          </p:cNvPr>
          <p:cNvSpPr/>
          <p:nvPr/>
        </p:nvSpPr>
        <p:spPr>
          <a:xfrm>
            <a:off x="239844" y="6454045"/>
            <a:ext cx="185877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687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9200574-20B9-AEF7-E8D8-5550BA8720E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241BA70F-1FCB-CBD3-D4D2-3099C19A5D0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" name="Slide Zoom 3">
                <a:extLst>
                  <a:ext uri="{FF2B5EF4-FFF2-40B4-BE49-F238E27FC236}">
                    <a16:creationId xmlns:a16="http://schemas.microsoft.com/office/drawing/2014/main" id="{241BA70F-1FCB-CBD3-D4D2-3099C19A5D0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6"/>
            <a:extLst>
              <a:ext uri="{FF2B5EF4-FFF2-40B4-BE49-F238E27FC236}">
                <a16:creationId xmlns:a16="http://schemas.microsoft.com/office/drawing/2014/main" id="{222AC817-A182-3D8D-9789-41DE18D09DCC}"/>
              </a:ext>
            </a:extLst>
          </p:cNvPr>
          <p:cNvSpPr/>
          <p:nvPr/>
        </p:nvSpPr>
        <p:spPr>
          <a:xfrm>
            <a:off x="2098623" y="6454045"/>
            <a:ext cx="158146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9404C88-5632-3A49-449B-71ADAD3D83EF}"/>
              </a:ext>
            </a:extLst>
          </p:cNvPr>
          <p:cNvSpPr/>
          <p:nvPr/>
        </p:nvSpPr>
        <p:spPr>
          <a:xfrm>
            <a:off x="239844" y="6454045"/>
            <a:ext cx="185877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6559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 action="ppaction://hlinksldjump"/>
            <a:extLst>
              <a:ext uri="{FF2B5EF4-FFF2-40B4-BE49-F238E27FC236}">
                <a16:creationId xmlns:a16="http://schemas.microsoft.com/office/drawing/2014/main" id="{001CFBC1-4499-2140-7741-F5BD1C502D66}"/>
              </a:ext>
            </a:extLst>
          </p:cNvPr>
          <p:cNvSpPr/>
          <p:nvPr/>
        </p:nvSpPr>
        <p:spPr>
          <a:xfrm>
            <a:off x="810683" y="4379383"/>
            <a:ext cx="1382183" cy="11916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5277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D01053F-E629-470D-4771-83E75E99CC9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BE4F14B-079A-D475-C27B-E09AAF20EA8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BE4F14B-079A-D475-C27B-E09AAF20EA8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 4">
            <a:hlinkClick r:id="rId6"/>
            <a:extLst>
              <a:ext uri="{FF2B5EF4-FFF2-40B4-BE49-F238E27FC236}">
                <a16:creationId xmlns:a16="http://schemas.microsoft.com/office/drawing/2014/main" id="{08259B19-E638-56E6-2641-AF66341F7833}"/>
              </a:ext>
            </a:extLst>
          </p:cNvPr>
          <p:cNvSpPr/>
          <p:nvPr/>
        </p:nvSpPr>
        <p:spPr>
          <a:xfrm>
            <a:off x="239845" y="6454045"/>
            <a:ext cx="134161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50563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ABFB2D2-DB05-3D66-AC8D-C3901AAA26A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B71C0F9-4481-55A8-B8FE-0DDA64D6A43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B71C0F9-4481-55A8-B8FE-0DDA64D6A43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93E4E0C-4725-AA6D-FD9B-EE4541818819}"/>
              </a:ext>
            </a:extLst>
          </p:cNvPr>
          <p:cNvSpPr/>
          <p:nvPr/>
        </p:nvSpPr>
        <p:spPr>
          <a:xfrm>
            <a:off x="239845" y="6454045"/>
            <a:ext cx="134161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4055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E27DB5C-00A7-75DD-C297-126432EB7607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A518D2F-CF84-72D2-7EC6-03FDF032E6F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A518D2F-CF84-72D2-7EC6-03FDF032E6F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A6B3CE6-DBD9-06F7-ACCA-99CCE22B5BD1}"/>
              </a:ext>
            </a:extLst>
          </p:cNvPr>
          <p:cNvSpPr/>
          <p:nvPr/>
        </p:nvSpPr>
        <p:spPr>
          <a:xfrm>
            <a:off x="239844" y="6454045"/>
            <a:ext cx="20161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7D9D9E4-FC90-3044-921F-421E9CF3B3E2}"/>
              </a:ext>
            </a:extLst>
          </p:cNvPr>
          <p:cNvSpPr/>
          <p:nvPr/>
        </p:nvSpPr>
        <p:spPr>
          <a:xfrm>
            <a:off x="2256020" y="6454045"/>
            <a:ext cx="223353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6640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99CE8A5-8F1B-0BC1-4D24-B2CA4F60933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0AF7752-8511-18EE-2318-96DD83F4F7F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0AF7752-8511-18EE-2318-96DD83F4F7F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E1D0A40-7A73-5C1B-565A-321C3B5D3D05}"/>
              </a:ext>
            </a:extLst>
          </p:cNvPr>
          <p:cNvSpPr/>
          <p:nvPr/>
        </p:nvSpPr>
        <p:spPr>
          <a:xfrm>
            <a:off x="239844" y="6454045"/>
            <a:ext cx="20161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B2A6CAE-47AE-167E-09C3-9A0D01AD693D}"/>
              </a:ext>
            </a:extLst>
          </p:cNvPr>
          <p:cNvSpPr/>
          <p:nvPr/>
        </p:nvSpPr>
        <p:spPr>
          <a:xfrm>
            <a:off x="2256020" y="6454045"/>
            <a:ext cx="223353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4271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5272B644-4409-85E7-C0D2-55452841175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AAC0457-0043-FDF0-0E3B-E1D22546364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AAC0457-0043-FDF0-0E3B-E1D22546364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8C9F6E3-37AC-ABCB-88E7-9BA019B4C352}"/>
              </a:ext>
            </a:extLst>
          </p:cNvPr>
          <p:cNvSpPr/>
          <p:nvPr/>
        </p:nvSpPr>
        <p:spPr>
          <a:xfrm>
            <a:off x="239844" y="6454045"/>
            <a:ext cx="16788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0CE75DA-233C-910A-C081-91B3FCB57D69}"/>
              </a:ext>
            </a:extLst>
          </p:cNvPr>
          <p:cNvSpPr/>
          <p:nvPr/>
        </p:nvSpPr>
        <p:spPr>
          <a:xfrm>
            <a:off x="1918741" y="6454045"/>
            <a:ext cx="30579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88711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5309C49-58D8-6A63-7A91-023F1C9E2EA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27AB08AA-6CAE-641A-9C39-03710E76E34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27AB08AA-6CAE-641A-9C39-03710E76E34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9A4E0716-ADF7-12F7-BE4E-432B37042287}"/>
              </a:ext>
            </a:extLst>
          </p:cNvPr>
          <p:cNvSpPr/>
          <p:nvPr/>
        </p:nvSpPr>
        <p:spPr>
          <a:xfrm>
            <a:off x="239844" y="6454045"/>
            <a:ext cx="16788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16FDDC7F-2621-4FEB-CD9F-B37B76764F21}"/>
              </a:ext>
            </a:extLst>
          </p:cNvPr>
          <p:cNvSpPr/>
          <p:nvPr/>
        </p:nvSpPr>
        <p:spPr>
          <a:xfrm>
            <a:off x="1918741" y="6454045"/>
            <a:ext cx="30579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4145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BE5E6A8-A13C-7BE2-84D7-97F66D81652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1BB06FC-57E9-6284-6565-4DA4F2AA634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1BB06FC-57E9-6284-6565-4DA4F2AA634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803269A-2B8B-08BA-7B85-5A77080A0AC4}"/>
              </a:ext>
            </a:extLst>
          </p:cNvPr>
          <p:cNvSpPr/>
          <p:nvPr/>
        </p:nvSpPr>
        <p:spPr>
          <a:xfrm>
            <a:off x="239844" y="6454045"/>
            <a:ext cx="197120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2FAC86CB-3362-FB54-472A-8C01BC79EE58}"/>
              </a:ext>
            </a:extLst>
          </p:cNvPr>
          <p:cNvSpPr/>
          <p:nvPr/>
        </p:nvSpPr>
        <p:spPr>
          <a:xfrm>
            <a:off x="2211050" y="6454045"/>
            <a:ext cx="171637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02291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3853628-EC63-86C5-3A52-FF73F0313FE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81DE2EC-582D-B117-17A3-06BF77C7F35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81DE2EC-582D-B117-17A3-06BF77C7F35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DB3C64A-051A-06E7-17DA-796BFFE05C08}"/>
              </a:ext>
            </a:extLst>
          </p:cNvPr>
          <p:cNvSpPr/>
          <p:nvPr/>
        </p:nvSpPr>
        <p:spPr>
          <a:xfrm>
            <a:off x="239844" y="6454045"/>
            <a:ext cx="197120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88AF823-A149-A48B-EB65-3B61C0F2973F}"/>
              </a:ext>
            </a:extLst>
          </p:cNvPr>
          <p:cNvSpPr/>
          <p:nvPr/>
        </p:nvSpPr>
        <p:spPr>
          <a:xfrm>
            <a:off x="2211050" y="6454045"/>
            <a:ext cx="171637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02854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71975B9-A4BD-DFC1-2E5D-337554C1DDD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2DDDC80-7A18-CD3B-98D0-C19D49E9323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2DDDC80-7A18-CD3B-98D0-C19D49E9323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F717FB5-FE44-DA99-556F-3ADADAEAD25E}"/>
              </a:ext>
            </a:extLst>
          </p:cNvPr>
          <p:cNvSpPr/>
          <p:nvPr/>
        </p:nvSpPr>
        <p:spPr>
          <a:xfrm>
            <a:off x="239844" y="6454045"/>
            <a:ext cx="162643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05864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BC59ED8-D461-F862-B92D-89C7210A01B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5A8C832-C2CE-B35E-B890-6A724805AAE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5A8C832-C2CE-B35E-B890-6A724805AAE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3A1389D-3949-9648-48FC-DC2F7D86434D}"/>
              </a:ext>
            </a:extLst>
          </p:cNvPr>
          <p:cNvSpPr/>
          <p:nvPr/>
        </p:nvSpPr>
        <p:spPr>
          <a:xfrm>
            <a:off x="239844" y="6454045"/>
            <a:ext cx="162643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3763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5162EEDF-ACC8-2F33-E9B6-2076C9F6DDC9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422E97D-722E-D039-95E5-0407482254C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422E97D-722E-D039-95E5-0407482254C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A5F0790-768D-A2C3-B380-890D704DCE46}"/>
              </a:ext>
            </a:extLst>
          </p:cNvPr>
          <p:cNvSpPr/>
          <p:nvPr/>
        </p:nvSpPr>
        <p:spPr>
          <a:xfrm>
            <a:off x="239844" y="6454045"/>
            <a:ext cx="128165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88067E1-4C7D-906B-6B68-B3B879CEC7F1}"/>
              </a:ext>
            </a:extLst>
          </p:cNvPr>
          <p:cNvSpPr/>
          <p:nvPr/>
        </p:nvSpPr>
        <p:spPr>
          <a:xfrm>
            <a:off x="2863121" y="6454045"/>
            <a:ext cx="15439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2DB78DE4-58E0-C937-952C-282D7D0A2824}"/>
              </a:ext>
            </a:extLst>
          </p:cNvPr>
          <p:cNvSpPr/>
          <p:nvPr/>
        </p:nvSpPr>
        <p:spPr>
          <a:xfrm>
            <a:off x="1528999" y="6454045"/>
            <a:ext cx="13116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19750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B679F95-475B-AB5D-1536-F4800862CD1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09AFCCC-6A61-93DE-CA3A-909F0A16142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09AFCCC-6A61-93DE-CA3A-909F0A16142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A7281DF-CE37-95A1-E279-F5313F0FF8B2}"/>
              </a:ext>
            </a:extLst>
          </p:cNvPr>
          <p:cNvSpPr/>
          <p:nvPr/>
        </p:nvSpPr>
        <p:spPr>
          <a:xfrm>
            <a:off x="239844" y="6454045"/>
            <a:ext cx="129664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126DE6F-3C7B-8998-ED19-34D923C1191C}"/>
              </a:ext>
            </a:extLst>
          </p:cNvPr>
          <p:cNvSpPr/>
          <p:nvPr/>
        </p:nvSpPr>
        <p:spPr>
          <a:xfrm>
            <a:off x="2878111" y="6454045"/>
            <a:ext cx="15439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87A1A4EB-BA81-7693-8609-87A66ABDC124}"/>
              </a:ext>
            </a:extLst>
          </p:cNvPr>
          <p:cNvSpPr/>
          <p:nvPr/>
        </p:nvSpPr>
        <p:spPr>
          <a:xfrm>
            <a:off x="1536493" y="6454045"/>
            <a:ext cx="130414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0453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F0036690-60AB-35A0-3C65-18C9C2D0008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C11D488-F577-66BB-AF12-2F587923E5F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C11D488-F577-66BB-AF12-2F587923E5F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C9B70F6-45E3-788C-E82C-3DE37F0CD977}"/>
              </a:ext>
            </a:extLst>
          </p:cNvPr>
          <p:cNvSpPr/>
          <p:nvPr/>
        </p:nvSpPr>
        <p:spPr>
          <a:xfrm>
            <a:off x="239844" y="6454045"/>
            <a:ext cx="129664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2B1122A-1904-74A7-AF86-BF4F5D7801FD}"/>
              </a:ext>
            </a:extLst>
          </p:cNvPr>
          <p:cNvSpPr/>
          <p:nvPr/>
        </p:nvSpPr>
        <p:spPr>
          <a:xfrm>
            <a:off x="1536493" y="6454045"/>
            <a:ext cx="130414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77419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EAF4817-2B20-288A-6B97-6B1F8E13C1B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2BFD1ED-A30D-A464-C812-34BE5CBF0C6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2BFD1ED-A30D-A464-C812-34BE5CBF0C6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CA47358-48F2-E7A8-04ED-55787F896174}"/>
              </a:ext>
            </a:extLst>
          </p:cNvPr>
          <p:cNvSpPr/>
          <p:nvPr/>
        </p:nvSpPr>
        <p:spPr>
          <a:xfrm>
            <a:off x="239844" y="6454045"/>
            <a:ext cx="129664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66B99471-915E-2595-FF1F-07350567C705}"/>
              </a:ext>
            </a:extLst>
          </p:cNvPr>
          <p:cNvSpPr/>
          <p:nvPr/>
        </p:nvSpPr>
        <p:spPr>
          <a:xfrm>
            <a:off x="1536493" y="6454045"/>
            <a:ext cx="130414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46323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F7FE9844-F22E-4380-AA26-83865DA61D0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FD6FCECA-7917-4817-2ABE-8974FAFACB7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FD6FCECA-7917-4817-2ABE-8974FAFACB7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C8D9A35-9CFF-9EF3-C51F-82F715972F92}"/>
              </a:ext>
            </a:extLst>
          </p:cNvPr>
          <p:cNvSpPr/>
          <p:nvPr/>
        </p:nvSpPr>
        <p:spPr>
          <a:xfrm>
            <a:off x="239844" y="6454045"/>
            <a:ext cx="16863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42914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61AADC95-13B7-C44E-4CAC-C11D05DBA7D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2A1D58D-CEAF-7B4B-19F3-2B16D69F234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2A1D58D-CEAF-7B4B-19F3-2B16D69F234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3605399-7E74-B91C-3A99-846D235002B8}"/>
              </a:ext>
            </a:extLst>
          </p:cNvPr>
          <p:cNvSpPr/>
          <p:nvPr/>
        </p:nvSpPr>
        <p:spPr>
          <a:xfrm>
            <a:off x="239844" y="6454045"/>
            <a:ext cx="16863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76098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1817283-DB47-95C2-1212-F75135B980E7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D1ED1BC-806E-A0BA-F479-69784079B30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D1ED1BC-806E-A0BA-F479-69784079B30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7253C43-2C3F-2E17-CE9F-6095695D09CA}"/>
              </a:ext>
            </a:extLst>
          </p:cNvPr>
          <p:cNvSpPr/>
          <p:nvPr/>
        </p:nvSpPr>
        <p:spPr>
          <a:xfrm>
            <a:off x="239844" y="6454045"/>
            <a:ext cx="16863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0E3FEFD0-7B56-8C93-65F1-1A5237BDC3B7}"/>
              </a:ext>
            </a:extLst>
          </p:cNvPr>
          <p:cNvSpPr/>
          <p:nvPr/>
        </p:nvSpPr>
        <p:spPr>
          <a:xfrm>
            <a:off x="1981201" y="6447182"/>
            <a:ext cx="209612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5AF97487-2DEE-64DF-5EDD-FA4069F5E796}"/>
              </a:ext>
            </a:extLst>
          </p:cNvPr>
          <p:cNvSpPr/>
          <p:nvPr/>
        </p:nvSpPr>
        <p:spPr>
          <a:xfrm>
            <a:off x="4132289" y="6454677"/>
            <a:ext cx="71702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8094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1B5782D-ECB3-B3B0-9BF1-8B23BC7FD0D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22CEBE6B-A30D-7B8B-3565-654B366C041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22CEBE6B-A30D-7B8B-3565-654B366C041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5098A43-14A4-8387-D4A0-F992BE6906B9}"/>
              </a:ext>
            </a:extLst>
          </p:cNvPr>
          <p:cNvSpPr/>
          <p:nvPr/>
        </p:nvSpPr>
        <p:spPr>
          <a:xfrm>
            <a:off x="239844" y="6454045"/>
            <a:ext cx="16863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B1A82A7-C973-4AC6-073B-BF0E0A76CD3F}"/>
              </a:ext>
            </a:extLst>
          </p:cNvPr>
          <p:cNvSpPr/>
          <p:nvPr/>
        </p:nvSpPr>
        <p:spPr>
          <a:xfrm>
            <a:off x="1981201" y="6447182"/>
            <a:ext cx="209612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21069E54-E0A3-AC47-2836-98EDA25C77DF}"/>
              </a:ext>
            </a:extLst>
          </p:cNvPr>
          <p:cNvSpPr/>
          <p:nvPr/>
        </p:nvSpPr>
        <p:spPr>
          <a:xfrm>
            <a:off x="4132289" y="6454677"/>
            <a:ext cx="71702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6944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70253AD-EC4D-6899-2E47-FA167B23A2B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53A0F4A-768D-B212-BD37-2F8924CC759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53A0F4A-768D-B212-BD37-2F8924CC759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5177474-255E-6D73-E65F-9611C1F74B39}"/>
              </a:ext>
            </a:extLst>
          </p:cNvPr>
          <p:cNvSpPr/>
          <p:nvPr/>
        </p:nvSpPr>
        <p:spPr>
          <a:xfrm>
            <a:off x="239844" y="6454045"/>
            <a:ext cx="63708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7"/>
            <a:extLst>
              <a:ext uri="{FF2B5EF4-FFF2-40B4-BE49-F238E27FC236}">
                <a16:creationId xmlns:a16="http://schemas.microsoft.com/office/drawing/2014/main" id="{7152BEB2-9696-38DA-BCCF-F0AF332CA578}"/>
              </a:ext>
            </a:extLst>
          </p:cNvPr>
          <p:cNvSpPr/>
          <p:nvPr/>
        </p:nvSpPr>
        <p:spPr>
          <a:xfrm>
            <a:off x="876925" y="6454045"/>
            <a:ext cx="110177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51748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FFF1AAA8-9E89-D555-FA4D-20585E89C67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A80E412-CA6C-0ADC-034C-06994F78A2E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A80E412-CA6C-0ADC-034C-06994F78A2E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DE28A48-F2EA-B7F0-18CF-2619E5B6B869}"/>
              </a:ext>
            </a:extLst>
          </p:cNvPr>
          <p:cNvSpPr/>
          <p:nvPr/>
        </p:nvSpPr>
        <p:spPr>
          <a:xfrm>
            <a:off x="239844" y="6454045"/>
            <a:ext cx="63708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17440A9-EFCC-006D-FF2A-72F17CF62372}"/>
              </a:ext>
            </a:extLst>
          </p:cNvPr>
          <p:cNvSpPr/>
          <p:nvPr/>
        </p:nvSpPr>
        <p:spPr>
          <a:xfrm>
            <a:off x="876925" y="6454045"/>
            <a:ext cx="110177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40744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7994ED5-3EBA-CDBD-EE50-25B4E87F942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F59BE417-1D6C-3608-4AE5-33F3FC26B94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F59BE417-1D6C-3608-4AE5-33F3FC26B94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F303AC7-6F9F-EA94-D995-79BB82BDA0BE}"/>
              </a:ext>
            </a:extLst>
          </p:cNvPr>
          <p:cNvSpPr/>
          <p:nvPr/>
        </p:nvSpPr>
        <p:spPr>
          <a:xfrm>
            <a:off x="239844" y="6454045"/>
            <a:ext cx="127416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7"/>
            <a:extLst>
              <a:ext uri="{FF2B5EF4-FFF2-40B4-BE49-F238E27FC236}">
                <a16:creationId xmlns:a16="http://schemas.microsoft.com/office/drawing/2014/main" id="{CC2C17CD-3248-4B22-193B-BF604F060653}"/>
              </a:ext>
            </a:extLst>
          </p:cNvPr>
          <p:cNvSpPr/>
          <p:nvPr/>
        </p:nvSpPr>
        <p:spPr>
          <a:xfrm>
            <a:off x="1514007" y="6454045"/>
            <a:ext cx="13641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2855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E40E951-F9D6-7E28-3D12-D310A4FBE7F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0649252-FE54-FAEA-4A29-A4855A027F1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0649252-FE54-FAEA-4A29-A4855A027F1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10DFBBD-99C4-F9A3-CD20-8DC0FAF4ABFA}"/>
              </a:ext>
            </a:extLst>
          </p:cNvPr>
          <p:cNvSpPr/>
          <p:nvPr/>
        </p:nvSpPr>
        <p:spPr>
          <a:xfrm>
            <a:off x="239844" y="6454045"/>
            <a:ext cx="127416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FAEC9C2-1ADB-FABF-63ED-6973EE3638C2}"/>
              </a:ext>
            </a:extLst>
          </p:cNvPr>
          <p:cNvSpPr/>
          <p:nvPr/>
        </p:nvSpPr>
        <p:spPr>
          <a:xfrm>
            <a:off x="1514007" y="6454045"/>
            <a:ext cx="13641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42877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26F5C79-6AD3-FF68-3A9F-E52E8639562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1EB0A41-7A7A-2266-B879-24B761CFB6F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1EB0A41-7A7A-2266-B879-24B761CFB6F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6" name="Rectangle 5">
            <a:hlinkClick r:id="rId6"/>
            <a:extLst>
              <a:ext uri="{FF2B5EF4-FFF2-40B4-BE49-F238E27FC236}">
                <a16:creationId xmlns:a16="http://schemas.microsoft.com/office/drawing/2014/main" id="{1BAE31A7-8731-2FAA-0B0A-3C0C0F90B959}"/>
              </a:ext>
            </a:extLst>
          </p:cNvPr>
          <p:cNvSpPr/>
          <p:nvPr/>
        </p:nvSpPr>
        <p:spPr>
          <a:xfrm>
            <a:off x="239844" y="6454045"/>
            <a:ext cx="158146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7"/>
            <a:extLst>
              <a:ext uri="{FF2B5EF4-FFF2-40B4-BE49-F238E27FC236}">
                <a16:creationId xmlns:a16="http://schemas.microsoft.com/office/drawing/2014/main" id="{C2351429-F07B-17BD-EF98-ECC1AE669C85}"/>
              </a:ext>
            </a:extLst>
          </p:cNvPr>
          <p:cNvSpPr/>
          <p:nvPr/>
        </p:nvSpPr>
        <p:spPr>
          <a:xfrm>
            <a:off x="1821306" y="6454045"/>
            <a:ext cx="79469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8"/>
            <a:extLst>
              <a:ext uri="{FF2B5EF4-FFF2-40B4-BE49-F238E27FC236}">
                <a16:creationId xmlns:a16="http://schemas.microsoft.com/office/drawing/2014/main" id="{5018C1C7-AF64-FAC4-3E7D-15D3D0C677E2}"/>
              </a:ext>
            </a:extLst>
          </p:cNvPr>
          <p:cNvSpPr/>
          <p:nvPr/>
        </p:nvSpPr>
        <p:spPr>
          <a:xfrm>
            <a:off x="2670747" y="6422287"/>
            <a:ext cx="171387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51863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FBA5886-B319-985D-CE69-83F7103DD7A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E7103C0-1656-0E4B-61AA-DD201E3E294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E7103C0-1656-0E4B-61AA-DD201E3E294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A09DCA2-E56F-8C7B-8660-701A9076DADE}"/>
              </a:ext>
            </a:extLst>
          </p:cNvPr>
          <p:cNvSpPr/>
          <p:nvPr/>
        </p:nvSpPr>
        <p:spPr>
          <a:xfrm>
            <a:off x="239844" y="6454045"/>
            <a:ext cx="158146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1E1C14D8-90A0-B1AD-665F-08A0C4C7B5F5}"/>
              </a:ext>
            </a:extLst>
          </p:cNvPr>
          <p:cNvSpPr/>
          <p:nvPr/>
        </p:nvSpPr>
        <p:spPr>
          <a:xfrm>
            <a:off x="1821306" y="6454045"/>
            <a:ext cx="79469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A7486E53-7796-61B9-C7D5-428E963CB138}"/>
              </a:ext>
            </a:extLst>
          </p:cNvPr>
          <p:cNvSpPr/>
          <p:nvPr/>
        </p:nvSpPr>
        <p:spPr>
          <a:xfrm>
            <a:off x="2670747" y="6422287"/>
            <a:ext cx="171387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2158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D07372B-E21B-8645-8353-F170CF96ECC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C08C3F3-196F-8A4B-55E4-CC210DFB6F0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C08C3F3-196F-8A4B-55E4-CC210DFB6F0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B940FCD-1DFC-8C96-CA11-8C5798722BB6}"/>
              </a:ext>
            </a:extLst>
          </p:cNvPr>
          <p:cNvSpPr/>
          <p:nvPr/>
        </p:nvSpPr>
        <p:spPr>
          <a:xfrm>
            <a:off x="239844" y="6454045"/>
            <a:ext cx="127416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E3232822-0DD7-1CF5-E93C-CBEBC753DA01}"/>
              </a:ext>
            </a:extLst>
          </p:cNvPr>
          <p:cNvSpPr/>
          <p:nvPr/>
        </p:nvSpPr>
        <p:spPr>
          <a:xfrm>
            <a:off x="1514007" y="6454045"/>
            <a:ext cx="127416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62CCCAC4-0355-9D80-6224-85978B4A767F}"/>
              </a:ext>
            </a:extLst>
          </p:cNvPr>
          <p:cNvSpPr/>
          <p:nvPr/>
        </p:nvSpPr>
        <p:spPr>
          <a:xfrm>
            <a:off x="2788170" y="6454045"/>
            <a:ext cx="16339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2968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FE4EB07-FBF6-7C09-94AC-49A1AC2187E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5DC9333-ECED-7F02-CDA7-F33FD699257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5DC9333-ECED-7F02-CDA7-F33FD699257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BCA8F9A-1E3E-37BB-7FAD-5FF5007AD5BD}"/>
              </a:ext>
            </a:extLst>
          </p:cNvPr>
          <p:cNvSpPr/>
          <p:nvPr/>
        </p:nvSpPr>
        <p:spPr>
          <a:xfrm>
            <a:off x="239844" y="6454045"/>
            <a:ext cx="127416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ACB8FF5E-4182-DD25-53A2-FAB1193B0402}"/>
              </a:ext>
            </a:extLst>
          </p:cNvPr>
          <p:cNvSpPr/>
          <p:nvPr/>
        </p:nvSpPr>
        <p:spPr>
          <a:xfrm>
            <a:off x="1514007" y="6454045"/>
            <a:ext cx="127416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3775F2A6-0C60-1DD2-96AB-272B9A25FF1E}"/>
              </a:ext>
            </a:extLst>
          </p:cNvPr>
          <p:cNvSpPr/>
          <p:nvPr/>
        </p:nvSpPr>
        <p:spPr>
          <a:xfrm>
            <a:off x="2788170" y="6454045"/>
            <a:ext cx="16339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52578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1992E67-4631-412E-EFF9-7395C1563A8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ADD7DBA-8B15-35DE-BC04-0AC5965BA97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ADD7DBA-8B15-35DE-BC04-0AC5965BA97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F6AC2432-8466-7269-0B0B-B22A597FD6F8}"/>
              </a:ext>
            </a:extLst>
          </p:cNvPr>
          <p:cNvSpPr/>
          <p:nvPr/>
        </p:nvSpPr>
        <p:spPr>
          <a:xfrm>
            <a:off x="239844" y="6454045"/>
            <a:ext cx="164891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BCB0413-8899-2C67-9813-0D4187AB5B1F}"/>
              </a:ext>
            </a:extLst>
          </p:cNvPr>
          <p:cNvSpPr/>
          <p:nvPr/>
        </p:nvSpPr>
        <p:spPr>
          <a:xfrm>
            <a:off x="1951222" y="6454045"/>
            <a:ext cx="13391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01835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6214C5E-072B-FD16-90A8-AC1D5B53AF2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84008E7C-E19F-ECC5-97AB-D0E53EF8A51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84008E7C-E19F-ECC5-97AB-D0E53EF8A51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562EB48-3437-C5B8-3F7F-E533FA6791F3}"/>
              </a:ext>
            </a:extLst>
          </p:cNvPr>
          <p:cNvSpPr/>
          <p:nvPr/>
        </p:nvSpPr>
        <p:spPr>
          <a:xfrm>
            <a:off x="239844" y="6454045"/>
            <a:ext cx="164891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9C6F6B25-09B7-2411-6779-89AC9F09F0F5}"/>
              </a:ext>
            </a:extLst>
          </p:cNvPr>
          <p:cNvSpPr/>
          <p:nvPr/>
        </p:nvSpPr>
        <p:spPr>
          <a:xfrm>
            <a:off x="1951222" y="6454045"/>
            <a:ext cx="13391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8003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43E197E-CA2F-8829-9380-110AD0A8102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BA49395-F44B-7734-378B-E97E29C27A4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BA49395-F44B-7734-378B-E97E29C27A4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EE6FB58-D957-E959-9FDF-2F612E956868}"/>
              </a:ext>
            </a:extLst>
          </p:cNvPr>
          <p:cNvSpPr/>
          <p:nvPr/>
        </p:nvSpPr>
        <p:spPr>
          <a:xfrm>
            <a:off x="239844" y="6454045"/>
            <a:ext cx="119171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02ACF41-B8E9-DE0F-E9D9-84971043D3E8}"/>
              </a:ext>
            </a:extLst>
          </p:cNvPr>
          <p:cNvSpPr/>
          <p:nvPr/>
        </p:nvSpPr>
        <p:spPr>
          <a:xfrm>
            <a:off x="1431561" y="6454045"/>
            <a:ext cx="90690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30339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44D2E90-C982-6972-E551-B60EA1110CA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E243E1F-AFFE-A89B-0DD9-52B7A90B0F4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E243E1F-AFFE-A89B-0DD9-52B7A90B0F4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72DE2F9-77B9-7BE8-FFBF-417696C5884D}"/>
              </a:ext>
            </a:extLst>
          </p:cNvPr>
          <p:cNvSpPr/>
          <p:nvPr/>
        </p:nvSpPr>
        <p:spPr>
          <a:xfrm>
            <a:off x="239844" y="6454045"/>
            <a:ext cx="119171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A2A0AEF4-6CE4-62B5-B8F8-2FFA5D60EF1F}"/>
              </a:ext>
            </a:extLst>
          </p:cNvPr>
          <p:cNvSpPr/>
          <p:nvPr/>
        </p:nvSpPr>
        <p:spPr>
          <a:xfrm>
            <a:off x="1431561" y="6454045"/>
            <a:ext cx="90690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79525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F0037DF-5FF1-90A4-354D-FF73A6DD0D0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FFC4641-4780-7DF2-1733-029D360D4CA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FFC4641-4780-7DF2-1733-029D360D4CA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C7BD983-1862-D9A2-C578-0F33238C6BFC}"/>
              </a:ext>
            </a:extLst>
          </p:cNvPr>
          <p:cNvSpPr/>
          <p:nvPr/>
        </p:nvSpPr>
        <p:spPr>
          <a:xfrm>
            <a:off x="239844" y="6454045"/>
            <a:ext cx="63708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AA4005F-ACE1-6C88-AFC1-CFD8B60FC30B}"/>
              </a:ext>
            </a:extLst>
          </p:cNvPr>
          <p:cNvSpPr/>
          <p:nvPr/>
        </p:nvSpPr>
        <p:spPr>
          <a:xfrm>
            <a:off x="876925" y="6454045"/>
            <a:ext cx="189625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5339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FECD68F1-5084-CB6F-E27C-DB8BA313D1D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E979F29-D938-EA76-1233-4D0E3321C2A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E979F29-D938-EA76-1233-4D0E3321C2A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E970A5B-08A1-273B-DE31-51876D395644}"/>
              </a:ext>
            </a:extLst>
          </p:cNvPr>
          <p:cNvSpPr/>
          <p:nvPr/>
        </p:nvSpPr>
        <p:spPr>
          <a:xfrm>
            <a:off x="239844" y="6454045"/>
            <a:ext cx="63708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24EBC8B-C75B-BD36-51A2-B25A6CD57A39}"/>
              </a:ext>
            </a:extLst>
          </p:cNvPr>
          <p:cNvSpPr/>
          <p:nvPr/>
        </p:nvSpPr>
        <p:spPr>
          <a:xfrm>
            <a:off x="876925" y="6454045"/>
            <a:ext cx="189625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06437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D7BA86C-2FA5-116D-B64C-967AB54393D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2AF0874-38BF-5ABE-727E-16E3359CBCA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2AF0874-38BF-5ABE-727E-16E3359CBCA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96674FD-4229-BCA4-872A-B743711B97F8}"/>
              </a:ext>
            </a:extLst>
          </p:cNvPr>
          <p:cNvSpPr/>
          <p:nvPr/>
        </p:nvSpPr>
        <p:spPr>
          <a:xfrm>
            <a:off x="239844" y="6454045"/>
            <a:ext cx="15589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9095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D1D1159-C688-767F-B984-A2440B72C8C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FBF078E-2928-D694-1FC8-4389BAB4265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FBF078E-2928-D694-1FC8-4389BAB4265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01F1A2B-3BBB-21B9-C9F1-684AF2230F24}"/>
              </a:ext>
            </a:extLst>
          </p:cNvPr>
          <p:cNvSpPr/>
          <p:nvPr/>
        </p:nvSpPr>
        <p:spPr>
          <a:xfrm>
            <a:off x="239844" y="6454045"/>
            <a:ext cx="15589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89971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225839A-CBAE-0153-6C22-8C7BB8B7ABF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22A46F2E-D97C-0754-3899-2833E285693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22A46F2E-D97C-0754-3899-2833E285693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630318E-1E79-87C7-8744-CD3F4481BAED}"/>
              </a:ext>
            </a:extLst>
          </p:cNvPr>
          <p:cNvSpPr/>
          <p:nvPr/>
        </p:nvSpPr>
        <p:spPr>
          <a:xfrm>
            <a:off x="239844" y="6454045"/>
            <a:ext cx="15589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200FC7B-92AD-2F09-FA6E-2C0D182FB703}"/>
              </a:ext>
            </a:extLst>
          </p:cNvPr>
          <p:cNvSpPr/>
          <p:nvPr/>
        </p:nvSpPr>
        <p:spPr>
          <a:xfrm>
            <a:off x="1798820" y="6454677"/>
            <a:ext cx="137909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3296560B-D245-0879-3EC0-653BDE9CE499}"/>
              </a:ext>
            </a:extLst>
          </p:cNvPr>
          <p:cNvSpPr/>
          <p:nvPr/>
        </p:nvSpPr>
        <p:spPr>
          <a:xfrm>
            <a:off x="3177915" y="6454045"/>
            <a:ext cx="15589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62059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D40ABCA-5BDF-3B82-41CD-45484EC4BCB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F83004F0-0760-8C23-0A5C-87AFEE0E117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F83004F0-0760-8C23-0A5C-87AFEE0E117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5136EBF-FEF2-F77C-CAD7-BD99537D8032}"/>
              </a:ext>
            </a:extLst>
          </p:cNvPr>
          <p:cNvSpPr/>
          <p:nvPr/>
        </p:nvSpPr>
        <p:spPr>
          <a:xfrm>
            <a:off x="239844" y="6454045"/>
            <a:ext cx="15589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3D61B69A-C05A-B017-CFB9-0AE9FB787C18}"/>
              </a:ext>
            </a:extLst>
          </p:cNvPr>
          <p:cNvSpPr/>
          <p:nvPr/>
        </p:nvSpPr>
        <p:spPr>
          <a:xfrm>
            <a:off x="1798820" y="6454677"/>
            <a:ext cx="137909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3F7313D6-A179-5E82-C1E5-2829E98B11C2}"/>
              </a:ext>
            </a:extLst>
          </p:cNvPr>
          <p:cNvSpPr/>
          <p:nvPr/>
        </p:nvSpPr>
        <p:spPr>
          <a:xfrm>
            <a:off x="3177915" y="6454045"/>
            <a:ext cx="155897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38526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F752254-7925-D0DE-F09A-D6B387B07C69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F33D9A5F-1763-DB33-0434-4D8786400D7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F33D9A5F-1763-DB33-0434-4D8786400D7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54ABF2C-FA21-E950-7D4A-A4222D6DBB48}"/>
              </a:ext>
            </a:extLst>
          </p:cNvPr>
          <p:cNvSpPr/>
          <p:nvPr/>
        </p:nvSpPr>
        <p:spPr>
          <a:xfrm>
            <a:off x="239844" y="6454045"/>
            <a:ext cx="13116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DBE533C-B2F7-C96F-9A0A-72C0212C16CC}"/>
              </a:ext>
            </a:extLst>
          </p:cNvPr>
          <p:cNvSpPr/>
          <p:nvPr/>
        </p:nvSpPr>
        <p:spPr>
          <a:xfrm>
            <a:off x="1551483" y="6454045"/>
            <a:ext cx="8844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E7BEADA7-1569-BD7F-0A8C-C25BA440F83C}"/>
              </a:ext>
            </a:extLst>
          </p:cNvPr>
          <p:cNvSpPr/>
          <p:nvPr/>
        </p:nvSpPr>
        <p:spPr>
          <a:xfrm>
            <a:off x="2435903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40337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8687E10-ABA3-41E2-566D-73C3D633F04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5113BCF-3A09-0980-5568-76007ACC3B3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5113BCF-3A09-0980-5568-76007ACC3B3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7D5E3B3-A21F-617D-CC4F-2A9D0C06D444}"/>
              </a:ext>
            </a:extLst>
          </p:cNvPr>
          <p:cNvSpPr/>
          <p:nvPr/>
        </p:nvSpPr>
        <p:spPr>
          <a:xfrm>
            <a:off x="239844" y="6454045"/>
            <a:ext cx="13116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890946A-BB70-B171-26C5-C25C6E4ACF48}"/>
              </a:ext>
            </a:extLst>
          </p:cNvPr>
          <p:cNvSpPr/>
          <p:nvPr/>
        </p:nvSpPr>
        <p:spPr>
          <a:xfrm>
            <a:off x="1551483" y="6454045"/>
            <a:ext cx="88442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9505AE0F-9DD8-B2D6-97FA-6270E1014E9C}"/>
              </a:ext>
            </a:extLst>
          </p:cNvPr>
          <p:cNvSpPr/>
          <p:nvPr/>
        </p:nvSpPr>
        <p:spPr>
          <a:xfrm>
            <a:off x="2435903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10967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73FEB87-3916-68E4-7067-7AC9F6EDEE5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C055B72-2B46-6E16-AA2B-ECDD29B3546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C055B72-2B46-6E16-AA2B-ECDD29B3546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 4">
            <a:hlinkClick r:id="rId6"/>
            <a:extLst>
              <a:ext uri="{FF2B5EF4-FFF2-40B4-BE49-F238E27FC236}">
                <a16:creationId xmlns:a16="http://schemas.microsoft.com/office/drawing/2014/main" id="{ACEF4DE7-05B3-7750-81B4-9ABE550060A5}"/>
              </a:ext>
            </a:extLst>
          </p:cNvPr>
          <p:cNvSpPr/>
          <p:nvPr/>
        </p:nvSpPr>
        <p:spPr>
          <a:xfrm>
            <a:off x="1109273" y="6461540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7"/>
            <a:extLst>
              <a:ext uri="{FF2B5EF4-FFF2-40B4-BE49-F238E27FC236}">
                <a16:creationId xmlns:a16="http://schemas.microsoft.com/office/drawing/2014/main" id="{2DD6F4D2-2551-8723-7F00-499F49298EC3}"/>
              </a:ext>
            </a:extLst>
          </p:cNvPr>
          <p:cNvSpPr/>
          <p:nvPr/>
        </p:nvSpPr>
        <p:spPr>
          <a:xfrm>
            <a:off x="1903967" y="6461540"/>
            <a:ext cx="167868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8"/>
            <a:extLst>
              <a:ext uri="{FF2B5EF4-FFF2-40B4-BE49-F238E27FC236}">
                <a16:creationId xmlns:a16="http://schemas.microsoft.com/office/drawing/2014/main" id="{ECCDD0EC-8F00-D14D-FBD2-B1D016367274}"/>
              </a:ext>
            </a:extLst>
          </p:cNvPr>
          <p:cNvSpPr/>
          <p:nvPr/>
        </p:nvSpPr>
        <p:spPr>
          <a:xfrm>
            <a:off x="217356" y="6461540"/>
            <a:ext cx="89191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347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3FAC49D-C451-3A03-45D4-DF8F3AF96EC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B60E166-9DDA-D5BC-36D1-4DF67B3D982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7B60E166-9DDA-D5BC-36D1-4DF67B3D982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F8FE2B20-504C-36D2-8157-6EFB50F650B6}"/>
              </a:ext>
            </a:extLst>
          </p:cNvPr>
          <p:cNvSpPr/>
          <p:nvPr/>
        </p:nvSpPr>
        <p:spPr>
          <a:xfrm>
            <a:off x="217356" y="6461540"/>
            <a:ext cx="89191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D8D806A-5755-4A02-082C-831DFA38130B}"/>
              </a:ext>
            </a:extLst>
          </p:cNvPr>
          <p:cNvSpPr/>
          <p:nvPr/>
        </p:nvSpPr>
        <p:spPr>
          <a:xfrm>
            <a:off x="1109273" y="6461540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5DB81CDC-17BB-9E88-D9CC-F56F4596D982}"/>
              </a:ext>
            </a:extLst>
          </p:cNvPr>
          <p:cNvSpPr/>
          <p:nvPr/>
        </p:nvSpPr>
        <p:spPr>
          <a:xfrm>
            <a:off x="1903967" y="6461540"/>
            <a:ext cx="16636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99610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FC6157F3-B5AF-215F-E1FF-38FB6FC8331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D5E5CF7-6C59-7BFE-8716-F42D8285E89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D5E5CF7-6C59-7BFE-8716-F42D8285E89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0271311-16A1-32A4-F0C8-DB7E33BF0280}"/>
              </a:ext>
            </a:extLst>
          </p:cNvPr>
          <p:cNvSpPr/>
          <p:nvPr/>
        </p:nvSpPr>
        <p:spPr>
          <a:xfrm>
            <a:off x="217356" y="6461540"/>
            <a:ext cx="89191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3D9E4B56-7731-2548-EDFD-05BEF7305730}"/>
              </a:ext>
            </a:extLst>
          </p:cNvPr>
          <p:cNvSpPr/>
          <p:nvPr/>
        </p:nvSpPr>
        <p:spPr>
          <a:xfrm>
            <a:off x="1209205" y="6454045"/>
            <a:ext cx="12416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77935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7E878DC-F2A1-1AD8-DDAF-36F00EB6CF9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2FACB0E-2A2F-5802-AD2C-684DCE417D5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2FACB0E-2A2F-5802-AD2C-684DCE417D5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DCB0723-5E1F-C291-07A2-EE284B2A9500}"/>
              </a:ext>
            </a:extLst>
          </p:cNvPr>
          <p:cNvSpPr/>
          <p:nvPr/>
        </p:nvSpPr>
        <p:spPr>
          <a:xfrm>
            <a:off x="217356" y="6461540"/>
            <a:ext cx="89191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CB54067-13DB-A9D3-3FF3-5E06F001627B}"/>
              </a:ext>
            </a:extLst>
          </p:cNvPr>
          <p:cNvSpPr/>
          <p:nvPr/>
        </p:nvSpPr>
        <p:spPr>
          <a:xfrm>
            <a:off x="1209205" y="6454045"/>
            <a:ext cx="12416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72093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EA66D69-75CC-36D6-4B2F-D2C0592CE71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42D5904-7FF2-CD39-6A21-EFE50B88763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42D5904-7FF2-CD39-6A21-EFE50B88763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240AF7E-30DB-9E04-403D-E6B361668A9A}"/>
              </a:ext>
            </a:extLst>
          </p:cNvPr>
          <p:cNvSpPr/>
          <p:nvPr/>
        </p:nvSpPr>
        <p:spPr>
          <a:xfrm>
            <a:off x="217356" y="6461540"/>
            <a:ext cx="110927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17B501D-6D46-8D72-7DE8-2E1A4B8956C2}"/>
              </a:ext>
            </a:extLst>
          </p:cNvPr>
          <p:cNvSpPr/>
          <p:nvPr/>
        </p:nvSpPr>
        <p:spPr>
          <a:xfrm>
            <a:off x="1326630" y="6454045"/>
            <a:ext cx="98935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05573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235B274-7C13-EB7C-AA25-6683A1B5CF6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2E37AE7-4CE7-D22C-8FD4-D72B855C4A7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2E37AE7-4CE7-D22C-8FD4-D72B855C4A7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601AB06-2B61-D1FF-CBB7-D1D533632950}"/>
              </a:ext>
            </a:extLst>
          </p:cNvPr>
          <p:cNvSpPr/>
          <p:nvPr/>
        </p:nvSpPr>
        <p:spPr>
          <a:xfrm>
            <a:off x="217356" y="6461540"/>
            <a:ext cx="110927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64755F66-4D91-764E-2E3B-D3AA7BEFFEF3}"/>
              </a:ext>
            </a:extLst>
          </p:cNvPr>
          <p:cNvSpPr/>
          <p:nvPr/>
        </p:nvSpPr>
        <p:spPr>
          <a:xfrm>
            <a:off x="1326630" y="6454045"/>
            <a:ext cx="98935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6699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FD014F-9B67-507E-DC54-E53DB494B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7E71657-CF60-3C34-D31D-2540136936E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C8FC81B-B0CA-B98B-7447-7D446B128C65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2E37AE7-4CE7-D22C-8FD4-D72B855C4A7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1F86CBE-85C5-B04C-1FBC-BE836D0B68D7}"/>
              </a:ext>
            </a:extLst>
          </p:cNvPr>
          <p:cNvSpPr/>
          <p:nvPr/>
        </p:nvSpPr>
        <p:spPr>
          <a:xfrm>
            <a:off x="217356" y="6461540"/>
            <a:ext cx="169389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C1883FE-7A53-6964-3AD2-507E33D2CBB3}"/>
              </a:ext>
            </a:extLst>
          </p:cNvPr>
          <p:cNvSpPr/>
          <p:nvPr/>
        </p:nvSpPr>
        <p:spPr>
          <a:xfrm>
            <a:off x="1911246" y="6454045"/>
            <a:ext cx="16339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54421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E6B02D-F1E5-D148-A3B3-18FB8959E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D8067BA-06AD-C300-5CB7-3D1B941CD41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74B5B8E-3E3F-860D-FB6D-B3C01E1DB9FE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42D5904-7FF2-CD39-6A21-EFE50B88763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5A284CD-934B-D9ED-72AE-FBE48E5FBD4F}"/>
              </a:ext>
            </a:extLst>
          </p:cNvPr>
          <p:cNvSpPr/>
          <p:nvPr/>
        </p:nvSpPr>
        <p:spPr>
          <a:xfrm>
            <a:off x="217356" y="6461540"/>
            <a:ext cx="169389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96F05D5D-9BC0-04B6-8631-D443BF886DAA}"/>
              </a:ext>
            </a:extLst>
          </p:cNvPr>
          <p:cNvSpPr/>
          <p:nvPr/>
        </p:nvSpPr>
        <p:spPr>
          <a:xfrm>
            <a:off x="1911246" y="6454045"/>
            <a:ext cx="16339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565287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 action="ppaction://hlinksldjump"/>
            <a:extLst>
              <a:ext uri="{FF2B5EF4-FFF2-40B4-BE49-F238E27FC236}">
                <a16:creationId xmlns:a16="http://schemas.microsoft.com/office/drawing/2014/main" id="{1A19EEC2-2F3D-A827-B3FA-990C1DB249E6}"/>
              </a:ext>
            </a:extLst>
          </p:cNvPr>
          <p:cNvSpPr/>
          <p:nvPr/>
        </p:nvSpPr>
        <p:spPr>
          <a:xfrm>
            <a:off x="810684" y="4387849"/>
            <a:ext cx="1382183" cy="11916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39328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5183DB18-6BE3-3D6E-1A00-47D039D7965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27FBBFC-587D-E1FD-C11E-1089FAF4924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27FBBFC-587D-E1FD-C11E-1089FAF4924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7B2CC19-86B7-8181-6CFF-0059A1B42EEE}"/>
              </a:ext>
            </a:extLst>
          </p:cNvPr>
          <p:cNvSpPr/>
          <p:nvPr/>
        </p:nvSpPr>
        <p:spPr>
          <a:xfrm>
            <a:off x="217356" y="6461540"/>
            <a:ext cx="113925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CAC64840-88DC-6512-8724-BB31878A58F3}"/>
              </a:ext>
            </a:extLst>
          </p:cNvPr>
          <p:cNvSpPr/>
          <p:nvPr/>
        </p:nvSpPr>
        <p:spPr>
          <a:xfrm>
            <a:off x="1356610" y="6454045"/>
            <a:ext cx="7195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4116E03C-9406-C5EE-D66D-B04BA503BB51}"/>
              </a:ext>
            </a:extLst>
          </p:cNvPr>
          <p:cNvSpPr/>
          <p:nvPr/>
        </p:nvSpPr>
        <p:spPr>
          <a:xfrm>
            <a:off x="2136100" y="6454045"/>
            <a:ext cx="7195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23239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6B1BE19-144E-E8C3-A9B9-6818FE528C2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A188916-EE7E-7E9B-24BE-9A73EC311C6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A188916-EE7E-7E9B-24BE-9A73EC311C6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163F6862-90C2-2146-C697-D47F86795719}"/>
              </a:ext>
            </a:extLst>
          </p:cNvPr>
          <p:cNvSpPr/>
          <p:nvPr/>
        </p:nvSpPr>
        <p:spPr>
          <a:xfrm>
            <a:off x="217356" y="6461540"/>
            <a:ext cx="113925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F9CE7B5E-B60A-4BA9-96CD-B41D101A707B}"/>
              </a:ext>
            </a:extLst>
          </p:cNvPr>
          <p:cNvSpPr/>
          <p:nvPr/>
        </p:nvSpPr>
        <p:spPr>
          <a:xfrm>
            <a:off x="1356610" y="6454045"/>
            <a:ext cx="7195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3545D5A3-CC03-3542-BD33-AA652945820F}"/>
              </a:ext>
            </a:extLst>
          </p:cNvPr>
          <p:cNvSpPr/>
          <p:nvPr/>
        </p:nvSpPr>
        <p:spPr>
          <a:xfrm>
            <a:off x="2136100" y="6454045"/>
            <a:ext cx="7195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454436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B08B915-B85B-7232-7A85-DC8D40636389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588D0CD-3D51-49E6-B041-45DE62641D7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588D0CD-3D51-49E6-B041-45DE62641D7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81CD09B-1195-0031-BC18-DA91597AB62C}"/>
              </a:ext>
            </a:extLst>
          </p:cNvPr>
          <p:cNvSpPr/>
          <p:nvPr/>
        </p:nvSpPr>
        <p:spPr>
          <a:xfrm>
            <a:off x="217356" y="6461540"/>
            <a:ext cx="113925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210DAE49-09CC-230A-6322-17A55DE1BD1B}"/>
              </a:ext>
            </a:extLst>
          </p:cNvPr>
          <p:cNvSpPr/>
          <p:nvPr/>
        </p:nvSpPr>
        <p:spPr>
          <a:xfrm>
            <a:off x="1356610" y="6454045"/>
            <a:ext cx="38974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832405B3-731D-184F-CD4A-DFE4FEEC31E7}"/>
              </a:ext>
            </a:extLst>
          </p:cNvPr>
          <p:cNvSpPr/>
          <p:nvPr/>
        </p:nvSpPr>
        <p:spPr>
          <a:xfrm>
            <a:off x="1746354" y="6427239"/>
            <a:ext cx="38974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831986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E76C5B9-BB88-87DA-60D4-8A003158CA0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BDAAAFE-E8CD-976D-5AEA-358E340AA51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BDAAAFE-E8CD-976D-5AEA-358E340AA51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C478177-FA0A-00E1-3D34-EB0A8E4877C0}"/>
              </a:ext>
            </a:extLst>
          </p:cNvPr>
          <p:cNvSpPr/>
          <p:nvPr/>
        </p:nvSpPr>
        <p:spPr>
          <a:xfrm>
            <a:off x="217356" y="6461540"/>
            <a:ext cx="113925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9F7ED21F-2F7E-A9E0-0FE1-E4E3E2FF728B}"/>
              </a:ext>
            </a:extLst>
          </p:cNvPr>
          <p:cNvSpPr/>
          <p:nvPr/>
        </p:nvSpPr>
        <p:spPr>
          <a:xfrm>
            <a:off x="1356610" y="6454045"/>
            <a:ext cx="38974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7FD4555D-5839-7276-E62E-3F87C2F017AB}"/>
              </a:ext>
            </a:extLst>
          </p:cNvPr>
          <p:cNvSpPr/>
          <p:nvPr/>
        </p:nvSpPr>
        <p:spPr>
          <a:xfrm>
            <a:off x="1746354" y="6427239"/>
            <a:ext cx="38974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36675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CD0F1ED-E20C-CAA7-A7D8-4E12C443ECA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DAD5E16-6AFA-777C-A590-9CD592D79A1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DAD5E16-6AFA-777C-A590-9CD592D79A1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EF5C00D-A8D3-F30B-C7C6-C7B62DCE330D}"/>
              </a:ext>
            </a:extLst>
          </p:cNvPr>
          <p:cNvSpPr/>
          <p:nvPr/>
        </p:nvSpPr>
        <p:spPr>
          <a:xfrm>
            <a:off x="217356" y="6461540"/>
            <a:ext cx="197120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307824AF-311A-EB58-DEAA-3EF6027BD501}"/>
              </a:ext>
            </a:extLst>
          </p:cNvPr>
          <p:cNvSpPr/>
          <p:nvPr/>
        </p:nvSpPr>
        <p:spPr>
          <a:xfrm>
            <a:off x="2258517" y="6461540"/>
            <a:ext cx="220855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58059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55740EDB-92CC-BF5C-D99F-40F1EED84B1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B35D5840-88DF-F7ED-A1C5-F5E50F6CE4F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B35D5840-88DF-F7ED-A1C5-F5E50F6CE4F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1157AFFB-A73B-E14D-942B-87FD4053F8BC}"/>
              </a:ext>
            </a:extLst>
          </p:cNvPr>
          <p:cNvSpPr/>
          <p:nvPr/>
        </p:nvSpPr>
        <p:spPr>
          <a:xfrm>
            <a:off x="217356" y="6461540"/>
            <a:ext cx="197120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03820E86-FC07-E394-966F-A30C028B2D10}"/>
              </a:ext>
            </a:extLst>
          </p:cNvPr>
          <p:cNvSpPr/>
          <p:nvPr/>
        </p:nvSpPr>
        <p:spPr>
          <a:xfrm>
            <a:off x="2258517" y="6461540"/>
            <a:ext cx="220855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91741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FEB1609-B2F5-7751-9A81-D2054614EBF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9C88CF9-F166-2646-079A-8CD102F99DD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9C88CF9-F166-2646-079A-8CD102F99DD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497EF8B-8AD2-CAE5-E464-D932F50D351F}"/>
              </a:ext>
            </a:extLst>
          </p:cNvPr>
          <p:cNvSpPr/>
          <p:nvPr/>
        </p:nvSpPr>
        <p:spPr>
          <a:xfrm>
            <a:off x="217356" y="6461540"/>
            <a:ext cx="173136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0568061-7837-13EC-BCC7-6FB9FABAC552}"/>
              </a:ext>
            </a:extLst>
          </p:cNvPr>
          <p:cNvSpPr/>
          <p:nvPr/>
        </p:nvSpPr>
        <p:spPr>
          <a:xfrm>
            <a:off x="1948934" y="6461540"/>
            <a:ext cx="14988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019388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FF3174D-77DB-453F-6AC1-D93A3EE74FD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F9CCDDE-A1DB-4795-0F97-AC8A9F6D056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F9CCDDE-A1DB-4795-0F97-AC8A9F6D056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FC9942F-96B9-8F1F-8D31-6FDD8201926F}"/>
              </a:ext>
            </a:extLst>
          </p:cNvPr>
          <p:cNvSpPr/>
          <p:nvPr/>
        </p:nvSpPr>
        <p:spPr>
          <a:xfrm>
            <a:off x="217356" y="6461540"/>
            <a:ext cx="173136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6C93EA88-D536-935C-698B-A3592FC82E23}"/>
              </a:ext>
            </a:extLst>
          </p:cNvPr>
          <p:cNvSpPr/>
          <p:nvPr/>
        </p:nvSpPr>
        <p:spPr>
          <a:xfrm>
            <a:off x="1948934" y="6461540"/>
            <a:ext cx="14988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000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0E487B2-0033-FCDF-DAFD-846A412082A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2519EC8-723C-E48D-C726-BAC6DF1DE86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2519EC8-723C-E48D-C726-BAC6DF1DE86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17428D69-54D7-9C21-C9C6-FB1D099BD9A2}"/>
              </a:ext>
            </a:extLst>
          </p:cNvPr>
          <p:cNvSpPr/>
          <p:nvPr/>
        </p:nvSpPr>
        <p:spPr>
          <a:xfrm>
            <a:off x="217356" y="6461540"/>
            <a:ext cx="124418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83320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8F47F68-4FFD-79B7-FEB3-51048906123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FA01805-8AAF-E62A-A317-D6EB337A4D6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FA01805-8AAF-E62A-A317-D6EB337A4D6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C0BE54D-DDC7-A2A9-D9DC-3F2D8E6F68BE}"/>
              </a:ext>
            </a:extLst>
          </p:cNvPr>
          <p:cNvSpPr/>
          <p:nvPr/>
        </p:nvSpPr>
        <p:spPr>
          <a:xfrm>
            <a:off x="217356" y="6461540"/>
            <a:ext cx="124418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81091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1E1159B-DB6F-8091-9B67-FF3AFFC76F5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5588D16-AD24-C75A-9FB5-4F2B971141D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5588D16-AD24-C75A-9FB5-4F2B971141D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581A453-88E2-734F-708A-092F264A6A62}"/>
              </a:ext>
            </a:extLst>
          </p:cNvPr>
          <p:cNvSpPr/>
          <p:nvPr/>
        </p:nvSpPr>
        <p:spPr>
          <a:xfrm>
            <a:off x="217356" y="6461540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10133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68011EF6-0764-ADFB-5A98-72126E9921F9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4817D52-A0F3-3132-1E81-41BD6426CAD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4817D52-A0F3-3132-1E81-41BD6426CAD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737756B-8BC6-FC1E-F4C6-6A9A8D0473BC}"/>
              </a:ext>
            </a:extLst>
          </p:cNvPr>
          <p:cNvSpPr/>
          <p:nvPr/>
        </p:nvSpPr>
        <p:spPr>
          <a:xfrm>
            <a:off x="217356" y="6461540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932034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35A8AB1-5E05-7523-9D4B-4A090F3D43D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A9CB35D-78DF-D08C-1FCB-557A4BE5433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A9CB35D-78DF-D08C-1FCB-557A4BE5433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A625695-4BC4-75B6-AB83-03BC0C04E4BE}"/>
              </a:ext>
            </a:extLst>
          </p:cNvPr>
          <p:cNvSpPr/>
          <p:nvPr/>
        </p:nvSpPr>
        <p:spPr>
          <a:xfrm>
            <a:off x="217356" y="6461540"/>
            <a:ext cx="154398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6AD0E1FF-B36D-0853-DA76-9FA165A3946E}"/>
              </a:ext>
            </a:extLst>
          </p:cNvPr>
          <p:cNvSpPr/>
          <p:nvPr/>
        </p:nvSpPr>
        <p:spPr>
          <a:xfrm>
            <a:off x="1761344" y="6454045"/>
            <a:ext cx="113925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6B47D0CA-83FD-1407-5299-0AB454AD32D4}"/>
              </a:ext>
            </a:extLst>
          </p:cNvPr>
          <p:cNvSpPr/>
          <p:nvPr/>
        </p:nvSpPr>
        <p:spPr>
          <a:xfrm>
            <a:off x="2940357" y="6454045"/>
            <a:ext cx="36497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9"/>
            <a:extLst>
              <a:ext uri="{FF2B5EF4-FFF2-40B4-BE49-F238E27FC236}">
                <a16:creationId xmlns:a16="http://schemas.microsoft.com/office/drawing/2014/main" id="{67494FF1-6217-A106-7B79-B30AD4FEC412}"/>
              </a:ext>
            </a:extLst>
          </p:cNvPr>
          <p:cNvSpPr/>
          <p:nvPr/>
        </p:nvSpPr>
        <p:spPr>
          <a:xfrm>
            <a:off x="3347377" y="6449724"/>
            <a:ext cx="36497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516488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CAC8333-49F5-EA4A-CEFF-8C3813EA74B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751B313-1A30-1A7B-32C7-8A441461ABC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751B313-1A30-1A7B-32C7-8A441461ABC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ECFF39D-865A-C68A-098C-4A6C1FE5A7F7}"/>
              </a:ext>
            </a:extLst>
          </p:cNvPr>
          <p:cNvSpPr/>
          <p:nvPr/>
        </p:nvSpPr>
        <p:spPr>
          <a:xfrm>
            <a:off x="217356" y="6461540"/>
            <a:ext cx="154398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D7A8723-D9B4-3B16-25CA-1312DAEE2558}"/>
              </a:ext>
            </a:extLst>
          </p:cNvPr>
          <p:cNvSpPr/>
          <p:nvPr/>
        </p:nvSpPr>
        <p:spPr>
          <a:xfrm>
            <a:off x="1761344" y="6454045"/>
            <a:ext cx="113925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6709A469-B680-4BD3-5B7F-067720F6B897}"/>
              </a:ext>
            </a:extLst>
          </p:cNvPr>
          <p:cNvSpPr/>
          <p:nvPr/>
        </p:nvSpPr>
        <p:spPr>
          <a:xfrm>
            <a:off x="2940357" y="6454045"/>
            <a:ext cx="36497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9"/>
            <a:extLst>
              <a:ext uri="{FF2B5EF4-FFF2-40B4-BE49-F238E27FC236}">
                <a16:creationId xmlns:a16="http://schemas.microsoft.com/office/drawing/2014/main" id="{B857E77C-C3F2-E62D-EEE1-8988C221D26D}"/>
              </a:ext>
            </a:extLst>
          </p:cNvPr>
          <p:cNvSpPr/>
          <p:nvPr/>
        </p:nvSpPr>
        <p:spPr>
          <a:xfrm>
            <a:off x="3347377" y="6449724"/>
            <a:ext cx="36497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53777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F1CB66A-F26C-DB6A-1116-0C99D703743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55E8979-98BC-9405-3369-3C6EFA6B5E5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55E8979-98BC-9405-3369-3C6EFA6B5E5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9CF88991-D34B-3A66-D451-2A88373DC112}"/>
              </a:ext>
            </a:extLst>
          </p:cNvPr>
          <p:cNvSpPr/>
          <p:nvPr/>
        </p:nvSpPr>
        <p:spPr>
          <a:xfrm>
            <a:off x="1536491" y="6454045"/>
            <a:ext cx="135661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hlinkClick r:id="rId7"/>
            <a:extLst>
              <a:ext uri="{FF2B5EF4-FFF2-40B4-BE49-F238E27FC236}">
                <a16:creationId xmlns:a16="http://schemas.microsoft.com/office/drawing/2014/main" id="{C6E3EB17-1AD5-FC52-23A0-B8FEE1B230CC}"/>
              </a:ext>
            </a:extLst>
          </p:cNvPr>
          <p:cNvSpPr/>
          <p:nvPr/>
        </p:nvSpPr>
        <p:spPr>
          <a:xfrm>
            <a:off x="254831" y="6454045"/>
            <a:ext cx="128166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hlinkClick r:id="rId8"/>
            <a:extLst>
              <a:ext uri="{FF2B5EF4-FFF2-40B4-BE49-F238E27FC236}">
                <a16:creationId xmlns:a16="http://schemas.microsoft.com/office/drawing/2014/main" id="{34BB99C6-B7A2-04DD-08D6-1A7A5F5F362A}"/>
              </a:ext>
            </a:extLst>
          </p:cNvPr>
          <p:cNvSpPr/>
          <p:nvPr/>
        </p:nvSpPr>
        <p:spPr>
          <a:xfrm>
            <a:off x="2893102" y="6447182"/>
            <a:ext cx="135661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3632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9B6D246-69B5-3DB6-E317-B6DBBEC1B8D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B89EEA5-DE01-1453-5F90-4B2BB018C62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B89EEA5-DE01-1453-5F90-4B2BB018C62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5484FBD-B4B7-839F-F62F-81BFD5F78240}"/>
              </a:ext>
            </a:extLst>
          </p:cNvPr>
          <p:cNvSpPr/>
          <p:nvPr/>
        </p:nvSpPr>
        <p:spPr>
          <a:xfrm>
            <a:off x="1536491" y="6454045"/>
            <a:ext cx="135661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BC75DF3-FB17-2157-5902-D0F93EB4C26D}"/>
              </a:ext>
            </a:extLst>
          </p:cNvPr>
          <p:cNvSpPr/>
          <p:nvPr/>
        </p:nvSpPr>
        <p:spPr>
          <a:xfrm>
            <a:off x="254831" y="6454045"/>
            <a:ext cx="128166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79768C4B-6E1C-CE42-B0DE-6DCC06AB3FAD}"/>
              </a:ext>
            </a:extLst>
          </p:cNvPr>
          <p:cNvSpPr/>
          <p:nvPr/>
        </p:nvSpPr>
        <p:spPr>
          <a:xfrm>
            <a:off x="2893102" y="6447182"/>
            <a:ext cx="135661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028671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878149D-F1B7-F649-5740-2D632BC7C30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68BF708-A5C0-7655-2CD6-AACD8FFA6EF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68BF708-A5C0-7655-2CD6-AACD8FFA6EF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 4">
            <a:hlinkClick r:id="rId6"/>
            <a:extLst>
              <a:ext uri="{FF2B5EF4-FFF2-40B4-BE49-F238E27FC236}">
                <a16:creationId xmlns:a16="http://schemas.microsoft.com/office/drawing/2014/main" id="{37C609E2-205F-E9BD-5DAC-F3532CDEF7A3}"/>
              </a:ext>
            </a:extLst>
          </p:cNvPr>
          <p:cNvSpPr/>
          <p:nvPr/>
        </p:nvSpPr>
        <p:spPr>
          <a:xfrm>
            <a:off x="254831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7"/>
            <a:extLst>
              <a:ext uri="{FF2B5EF4-FFF2-40B4-BE49-F238E27FC236}">
                <a16:creationId xmlns:a16="http://schemas.microsoft.com/office/drawing/2014/main" id="{3FDC44D6-B448-42F2-3CC5-3068CC67EC04}"/>
              </a:ext>
            </a:extLst>
          </p:cNvPr>
          <p:cNvSpPr/>
          <p:nvPr/>
        </p:nvSpPr>
        <p:spPr>
          <a:xfrm>
            <a:off x="1049524" y="6454045"/>
            <a:ext cx="160373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23492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6044DB74-C673-E6F2-C9E3-72EBBBEB969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6044DB74-C673-E6F2-C9E3-72EBBBEB969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B4EEB896-BE53-6563-9FF4-3108C56BD9F2}"/>
              </a:ext>
            </a:extLst>
          </p:cNvPr>
          <p:cNvSpPr/>
          <p:nvPr/>
        </p:nvSpPr>
        <p:spPr>
          <a:xfrm>
            <a:off x="254831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BD9F03B-F3B6-7197-C575-474C27C8EAD4}"/>
              </a:ext>
            </a:extLst>
          </p:cNvPr>
          <p:cNvSpPr/>
          <p:nvPr/>
        </p:nvSpPr>
        <p:spPr>
          <a:xfrm>
            <a:off x="1049524" y="6454045"/>
            <a:ext cx="160373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27574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4B8A127-1D3A-358B-F6B5-38BA63C0C51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D88002B-5D03-6DA2-EBB4-0E1E78256E5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D88002B-5D03-6DA2-EBB4-0E1E78256E5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43480C0-9225-C448-B5FE-C296D516929A}"/>
              </a:ext>
            </a:extLst>
          </p:cNvPr>
          <p:cNvSpPr/>
          <p:nvPr/>
        </p:nvSpPr>
        <p:spPr>
          <a:xfrm>
            <a:off x="254832" y="6454045"/>
            <a:ext cx="153649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08E3E7C-E8B6-ADA5-4955-60DAD3A55E22}"/>
              </a:ext>
            </a:extLst>
          </p:cNvPr>
          <p:cNvSpPr/>
          <p:nvPr/>
        </p:nvSpPr>
        <p:spPr>
          <a:xfrm>
            <a:off x="1806101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6"/>
            <a:extLst>
              <a:ext uri="{FF2B5EF4-FFF2-40B4-BE49-F238E27FC236}">
                <a16:creationId xmlns:a16="http://schemas.microsoft.com/office/drawing/2014/main" id="{DDE9C1B1-536C-E82B-F46D-BB36D5140060}"/>
              </a:ext>
            </a:extLst>
          </p:cNvPr>
          <p:cNvSpPr/>
          <p:nvPr/>
        </p:nvSpPr>
        <p:spPr>
          <a:xfrm>
            <a:off x="254831" y="6454045"/>
            <a:ext cx="257831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8"/>
            <a:extLst>
              <a:ext uri="{FF2B5EF4-FFF2-40B4-BE49-F238E27FC236}">
                <a16:creationId xmlns:a16="http://schemas.microsoft.com/office/drawing/2014/main" id="{BD1DE041-6580-9403-4684-4E3978674799}"/>
              </a:ext>
            </a:extLst>
          </p:cNvPr>
          <p:cNvSpPr/>
          <p:nvPr/>
        </p:nvSpPr>
        <p:spPr>
          <a:xfrm>
            <a:off x="2870616" y="6442229"/>
            <a:ext cx="19936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077212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792E04D-F7F0-6BDA-48A0-40A111BED4B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0AE708D-CFDF-3CD7-6028-C0CA0AD7A9E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0AE708D-CFDF-3CD7-6028-C0CA0AD7A9E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1F9C7543-C4EA-E720-78CB-02F9A039F5CF}"/>
              </a:ext>
            </a:extLst>
          </p:cNvPr>
          <p:cNvSpPr/>
          <p:nvPr/>
        </p:nvSpPr>
        <p:spPr>
          <a:xfrm>
            <a:off x="254832" y="6454045"/>
            <a:ext cx="153649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D635C94-5DDE-E57F-9B10-F4A9D16277C6}"/>
              </a:ext>
            </a:extLst>
          </p:cNvPr>
          <p:cNvSpPr/>
          <p:nvPr/>
        </p:nvSpPr>
        <p:spPr>
          <a:xfrm>
            <a:off x="1806101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6"/>
            <a:extLst>
              <a:ext uri="{FF2B5EF4-FFF2-40B4-BE49-F238E27FC236}">
                <a16:creationId xmlns:a16="http://schemas.microsoft.com/office/drawing/2014/main" id="{83304DF5-1D3A-FBCE-0825-C229BE7F63B4}"/>
              </a:ext>
            </a:extLst>
          </p:cNvPr>
          <p:cNvSpPr/>
          <p:nvPr/>
        </p:nvSpPr>
        <p:spPr>
          <a:xfrm>
            <a:off x="254831" y="6454045"/>
            <a:ext cx="257831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8"/>
            <a:extLst>
              <a:ext uri="{FF2B5EF4-FFF2-40B4-BE49-F238E27FC236}">
                <a16:creationId xmlns:a16="http://schemas.microsoft.com/office/drawing/2014/main" id="{929656FD-2E42-45A3-E4BE-301F350A9ECB}"/>
              </a:ext>
            </a:extLst>
          </p:cNvPr>
          <p:cNvSpPr/>
          <p:nvPr/>
        </p:nvSpPr>
        <p:spPr>
          <a:xfrm>
            <a:off x="2870616" y="6442229"/>
            <a:ext cx="19936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90338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BE3409B4-B54A-7BF3-F913-15BE3A9B52F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BE3409B4-B54A-7BF3-F913-15BE3A9B52F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16CB364A-7995-46F7-EB80-B93D93F1D38C}"/>
              </a:ext>
            </a:extLst>
          </p:cNvPr>
          <p:cNvSpPr/>
          <p:nvPr/>
        </p:nvSpPr>
        <p:spPr>
          <a:xfrm>
            <a:off x="254831" y="6454045"/>
            <a:ext cx="143156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7C785F1-9D32-E960-D5C8-71AB393C0A46}"/>
              </a:ext>
            </a:extLst>
          </p:cNvPr>
          <p:cNvSpPr/>
          <p:nvPr/>
        </p:nvSpPr>
        <p:spPr>
          <a:xfrm>
            <a:off x="1686393" y="6439687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957066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" name="Slide Zoom 1">
                <a:extLst>
                  <a:ext uri="{FF2B5EF4-FFF2-40B4-BE49-F238E27FC236}">
                    <a16:creationId xmlns:a16="http://schemas.microsoft.com/office/drawing/2014/main" id="{619CDACF-BBC7-8EE1-B007-8B2080360C1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" name="Slide Zoom 1">
                <a:extLst>
                  <a:ext uri="{FF2B5EF4-FFF2-40B4-BE49-F238E27FC236}">
                    <a16:creationId xmlns:a16="http://schemas.microsoft.com/office/drawing/2014/main" id="{619CDACF-BBC7-8EE1-B007-8B2080360C1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hlinkClick r:id="rId5"/>
            <a:extLst>
              <a:ext uri="{FF2B5EF4-FFF2-40B4-BE49-F238E27FC236}">
                <a16:creationId xmlns:a16="http://schemas.microsoft.com/office/drawing/2014/main" id="{8D2A3973-2388-06F5-24D9-63EAAC4597F6}"/>
              </a:ext>
            </a:extLst>
          </p:cNvPr>
          <p:cNvSpPr/>
          <p:nvPr/>
        </p:nvSpPr>
        <p:spPr>
          <a:xfrm>
            <a:off x="254831" y="6454045"/>
            <a:ext cx="143156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93C8E0A-9945-CF41-1C55-52666697242F}"/>
              </a:ext>
            </a:extLst>
          </p:cNvPr>
          <p:cNvSpPr/>
          <p:nvPr/>
        </p:nvSpPr>
        <p:spPr>
          <a:xfrm>
            <a:off x="1686393" y="6439687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674247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C833636-90C3-85A6-8DA7-C696F81799F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42C0756-5421-568C-A909-1F8FF504D9A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742C0756-5421-568C-A909-1F8FF504D9A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7736981-E56E-B522-BA68-5E87D79F6FDA}"/>
              </a:ext>
            </a:extLst>
          </p:cNvPr>
          <p:cNvSpPr/>
          <p:nvPr/>
        </p:nvSpPr>
        <p:spPr>
          <a:xfrm>
            <a:off x="254831" y="6454045"/>
            <a:ext cx="135661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72789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FE6ED5E7-83AC-D2BA-C9B6-707F462D341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26A6A42-7A74-F4CD-1AED-AD53F7A7582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26A6A42-7A74-F4CD-1AED-AD53F7A7582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2C81B8C-D74C-358D-8BF2-4B9FA9D6E51E}"/>
              </a:ext>
            </a:extLst>
          </p:cNvPr>
          <p:cNvSpPr/>
          <p:nvPr/>
        </p:nvSpPr>
        <p:spPr>
          <a:xfrm>
            <a:off x="254831" y="6454045"/>
            <a:ext cx="135661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638943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5ABC3EC-BB0D-080D-7D7D-D718DF9A21E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D373F86-15B4-D1B9-812E-58A3BEA5B90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D373F86-15B4-D1B9-812E-58A3BEA5B90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6C561F4-88F2-E294-AC76-8D9376538EDD}"/>
              </a:ext>
            </a:extLst>
          </p:cNvPr>
          <p:cNvSpPr/>
          <p:nvPr/>
        </p:nvSpPr>
        <p:spPr>
          <a:xfrm>
            <a:off x="254831" y="6454045"/>
            <a:ext cx="60710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77412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35FF64E-10D6-B853-8E39-6379E7C98727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4517ACB-C7B1-FB97-03E4-84BDD0B64F4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4517ACB-C7B1-FB97-03E4-84BDD0B64F4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F81F773-E5B8-17DD-4EF6-AAE2869FED7E}"/>
              </a:ext>
            </a:extLst>
          </p:cNvPr>
          <p:cNvSpPr/>
          <p:nvPr/>
        </p:nvSpPr>
        <p:spPr>
          <a:xfrm>
            <a:off x="254831" y="6454045"/>
            <a:ext cx="60710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081702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E7B7E56-3BDE-CD29-8012-3468A78A9B3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2A90672-93A8-E668-2E9E-A2736D42807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2A90672-93A8-E668-2E9E-A2736D42807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6292AAA-5FFD-97F1-C977-D999001DAC96}"/>
              </a:ext>
            </a:extLst>
          </p:cNvPr>
          <p:cNvSpPr/>
          <p:nvPr/>
        </p:nvSpPr>
        <p:spPr>
          <a:xfrm>
            <a:off x="254831" y="6454045"/>
            <a:ext cx="176884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D6E6DD6B-A05F-5DCE-E372-336E8C3ADECC}"/>
              </a:ext>
            </a:extLst>
          </p:cNvPr>
          <p:cNvSpPr/>
          <p:nvPr/>
        </p:nvSpPr>
        <p:spPr>
          <a:xfrm>
            <a:off x="2086129" y="6454045"/>
            <a:ext cx="147403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425033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2625059-B505-BF1E-F78C-50E04004524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8402287A-E9B4-A6A3-D6CE-64F739EE29B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8402287A-E9B4-A6A3-D6CE-64F739EE29B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03DAD3A-C2AF-6F57-C67E-E5851F64F8F5}"/>
              </a:ext>
            </a:extLst>
          </p:cNvPr>
          <p:cNvSpPr/>
          <p:nvPr/>
        </p:nvSpPr>
        <p:spPr>
          <a:xfrm>
            <a:off x="254831" y="6454045"/>
            <a:ext cx="176884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B900FF0-DF20-B5F9-C948-3DD2EB390492}"/>
              </a:ext>
            </a:extLst>
          </p:cNvPr>
          <p:cNvSpPr/>
          <p:nvPr/>
        </p:nvSpPr>
        <p:spPr>
          <a:xfrm>
            <a:off x="2086129" y="6454045"/>
            <a:ext cx="147403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155828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A9D9833-2D26-0DCA-9AA8-879BA8B9440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4659F47-AC99-B586-5DB7-8F2CDBC1175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4659F47-AC99-B586-5DB7-8F2CDBC1175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F65D899-067C-DBA5-1A69-492E6B807FC7}"/>
              </a:ext>
            </a:extLst>
          </p:cNvPr>
          <p:cNvSpPr/>
          <p:nvPr/>
        </p:nvSpPr>
        <p:spPr>
          <a:xfrm>
            <a:off x="254831" y="6454045"/>
            <a:ext cx="19412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860335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2FFD957-1B01-D555-E583-451E1919E1C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2D2A227-C676-4CA1-6B51-B72A66FA8B1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2D2A227-C676-4CA1-6B51-B72A66FA8B1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2083313-5C95-DF3D-13F6-380B66021411}"/>
              </a:ext>
            </a:extLst>
          </p:cNvPr>
          <p:cNvSpPr/>
          <p:nvPr/>
        </p:nvSpPr>
        <p:spPr>
          <a:xfrm>
            <a:off x="254831" y="6454045"/>
            <a:ext cx="19412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876815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 action="ppaction://hlinksldjump"/>
            <a:extLst>
              <a:ext uri="{FF2B5EF4-FFF2-40B4-BE49-F238E27FC236}">
                <a16:creationId xmlns:a16="http://schemas.microsoft.com/office/drawing/2014/main" id="{7E0CC4CD-FEBE-3F87-BDA5-1A8BECCD89D0}"/>
              </a:ext>
            </a:extLst>
          </p:cNvPr>
          <p:cNvSpPr/>
          <p:nvPr/>
        </p:nvSpPr>
        <p:spPr>
          <a:xfrm>
            <a:off x="802217" y="4387850"/>
            <a:ext cx="1382183" cy="11916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864383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F811108-365A-6DB5-5EFA-93C320BE975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54F7591-9A52-E1D7-FC70-A8910F1903B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54F7591-9A52-E1D7-FC70-A8910F1903B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8B25AAD-8EE2-1327-1EDE-3DC80A1C0692}"/>
              </a:ext>
            </a:extLst>
          </p:cNvPr>
          <p:cNvSpPr/>
          <p:nvPr/>
        </p:nvSpPr>
        <p:spPr>
          <a:xfrm>
            <a:off x="254831" y="6454045"/>
            <a:ext cx="19412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987080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572AB30-B54D-A4E7-5128-E58C0A76A50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67F8A7D-6214-BFAD-2D03-A908604AAD1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67F8A7D-6214-BFAD-2D03-A908604AAD1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B7D914C-0C1F-737E-049E-E35C2C5506E4}"/>
              </a:ext>
            </a:extLst>
          </p:cNvPr>
          <p:cNvSpPr/>
          <p:nvPr/>
        </p:nvSpPr>
        <p:spPr>
          <a:xfrm>
            <a:off x="254831" y="6454045"/>
            <a:ext cx="19412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70557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052BE72-CEB8-9FF1-B556-B6D7497F68E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5CB85B1-C718-D17C-E043-6BEA148179C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5CB85B1-C718-D17C-E043-6BEA148179C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38D72DE-F9EA-BB44-858B-C88A9308A3D4}"/>
              </a:ext>
            </a:extLst>
          </p:cNvPr>
          <p:cNvSpPr/>
          <p:nvPr/>
        </p:nvSpPr>
        <p:spPr>
          <a:xfrm>
            <a:off x="254831" y="6454045"/>
            <a:ext cx="158895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1804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B21BE6E-B43F-0003-B9FB-88294AC2E68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F25BB77-A68B-2A98-EC47-16BF6F095BB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F25BB77-A68B-2A98-EC47-16BF6F095BB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7D51480-2878-BB4C-334F-A79A5FA77CFA}"/>
              </a:ext>
            </a:extLst>
          </p:cNvPr>
          <p:cNvSpPr/>
          <p:nvPr/>
        </p:nvSpPr>
        <p:spPr>
          <a:xfrm>
            <a:off x="254831" y="6454045"/>
            <a:ext cx="158895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975724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D254DD5-0271-91A6-73BB-933005061DB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20FC0BB-9E70-AB91-D81E-04ED07C8232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20FC0BB-9E70-AB91-D81E-04ED07C8232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60DAE02-7D6D-EBFB-1DA6-756936FCAC20}"/>
              </a:ext>
            </a:extLst>
          </p:cNvPr>
          <p:cNvSpPr/>
          <p:nvPr/>
        </p:nvSpPr>
        <p:spPr>
          <a:xfrm>
            <a:off x="254831" y="6454045"/>
            <a:ext cx="158895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186842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92C8428-AE3B-EACD-D95F-EE92318A103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093B7D7-2EB4-9387-51E8-4A153AA4FC2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093B7D7-2EB4-9387-51E8-4A153AA4FC2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F865745C-D819-B8A6-8079-7F4249F5BA39}"/>
              </a:ext>
            </a:extLst>
          </p:cNvPr>
          <p:cNvSpPr/>
          <p:nvPr/>
        </p:nvSpPr>
        <p:spPr>
          <a:xfrm>
            <a:off x="254831" y="6454045"/>
            <a:ext cx="158895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897242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C9DCBED-D2ED-401A-868A-4A59B4B470A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5AB79A3-CE38-C1A9-FA2C-B383880B5CD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5AB79A3-CE38-C1A9-FA2C-B383880B5CD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B1E15A7-640C-39FE-7628-4AC8E314921F}"/>
              </a:ext>
            </a:extLst>
          </p:cNvPr>
          <p:cNvSpPr/>
          <p:nvPr/>
        </p:nvSpPr>
        <p:spPr>
          <a:xfrm>
            <a:off x="254831" y="6454045"/>
            <a:ext cx="13790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025119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1C67629-2EF2-FEF4-6762-E22D43ED8680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FBF9577-C15A-F626-5918-3BFA5547C7E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FBF9577-C15A-F626-5918-3BFA5547C7E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835996E-50BC-BB4B-7AD2-A574CEC558F9}"/>
              </a:ext>
            </a:extLst>
          </p:cNvPr>
          <p:cNvSpPr/>
          <p:nvPr/>
        </p:nvSpPr>
        <p:spPr>
          <a:xfrm>
            <a:off x="254831" y="6454045"/>
            <a:ext cx="13790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08917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E82747B-9E05-620E-B388-DC3266FE6939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C0BE0BB-9A2F-1ED3-45A2-675A0B3A604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C0BE0BB-9A2F-1ED3-45A2-675A0B3A604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419F211-B69C-713A-A7E9-01E04687C6F8}"/>
              </a:ext>
            </a:extLst>
          </p:cNvPr>
          <p:cNvSpPr/>
          <p:nvPr/>
        </p:nvSpPr>
        <p:spPr>
          <a:xfrm>
            <a:off x="254831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720584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0363F6A-D764-87FD-C6F7-7F0D75ED7FA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B162605-08D6-D75F-0A58-0F52234E9CB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B162605-08D6-D75F-0A58-0F52234E9CB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1F1F1AB5-C418-AA6E-DF30-10241E27C888}"/>
              </a:ext>
            </a:extLst>
          </p:cNvPr>
          <p:cNvSpPr/>
          <p:nvPr/>
        </p:nvSpPr>
        <p:spPr>
          <a:xfrm>
            <a:off x="254831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040244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A48F200-8AC7-A137-37E6-EF15EE80DF3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BC999557-243D-59C1-483F-7D2F9026BD0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BC999557-243D-59C1-483F-7D2F9026BD0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1535B462-D1CD-6826-69D1-56356B167B66}"/>
              </a:ext>
            </a:extLst>
          </p:cNvPr>
          <p:cNvSpPr/>
          <p:nvPr/>
        </p:nvSpPr>
        <p:spPr>
          <a:xfrm>
            <a:off x="254831" y="6454045"/>
            <a:ext cx="13790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B407A35-2BE5-F0C4-6A73-9C1015D6199C}"/>
              </a:ext>
            </a:extLst>
          </p:cNvPr>
          <p:cNvSpPr/>
          <p:nvPr/>
        </p:nvSpPr>
        <p:spPr>
          <a:xfrm>
            <a:off x="1633929" y="6454045"/>
            <a:ext cx="150901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78727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319F03B-F527-103D-1B70-7339B033361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574A9C9-A153-11EF-8719-747EC878EB8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574A9C9-A153-11EF-8719-747EC878EB8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593C307-2794-3EAF-15A0-152E0FAB0C6A}"/>
              </a:ext>
            </a:extLst>
          </p:cNvPr>
          <p:cNvSpPr/>
          <p:nvPr/>
        </p:nvSpPr>
        <p:spPr>
          <a:xfrm>
            <a:off x="254831" y="6454045"/>
            <a:ext cx="137909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F27682D1-BCF5-A44B-DA3C-23D0BEBEE014}"/>
              </a:ext>
            </a:extLst>
          </p:cNvPr>
          <p:cNvSpPr/>
          <p:nvPr/>
        </p:nvSpPr>
        <p:spPr>
          <a:xfrm>
            <a:off x="1633929" y="6454045"/>
            <a:ext cx="150901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9866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A6B6004-E476-B64C-8318-07EC4524306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CA2B564-B3BD-B479-13D2-12BE4DD0ACD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CA2B564-B3BD-B479-13D2-12BE4DD0ACD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58FE3E6-7DA0-3AF9-9456-5A249AE1A23D}"/>
              </a:ext>
            </a:extLst>
          </p:cNvPr>
          <p:cNvSpPr/>
          <p:nvPr/>
        </p:nvSpPr>
        <p:spPr>
          <a:xfrm>
            <a:off x="254831" y="6454045"/>
            <a:ext cx="173136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672210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19A9C86-2B07-FE9A-4226-BD498038A31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B58370C-A6C8-7B3B-7E77-1CEF2266B42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B58370C-A6C8-7B3B-7E77-1CEF2266B42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71C4DE3-F3CC-D0B9-D65D-C35D5057C5B2}"/>
              </a:ext>
            </a:extLst>
          </p:cNvPr>
          <p:cNvSpPr/>
          <p:nvPr/>
        </p:nvSpPr>
        <p:spPr>
          <a:xfrm>
            <a:off x="254831" y="6454045"/>
            <a:ext cx="173136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005823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7A44A6D-5F6E-9D08-96BA-D38913369C9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23B1EE0-30E6-2601-57F1-2C8960292F4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23B1EE0-30E6-2601-57F1-2C8960292F4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FB3C59D-E9C8-2FAD-98CD-5F02FF252AFC}"/>
              </a:ext>
            </a:extLst>
          </p:cNvPr>
          <p:cNvSpPr/>
          <p:nvPr/>
        </p:nvSpPr>
        <p:spPr>
          <a:xfrm>
            <a:off x="254831" y="6454045"/>
            <a:ext cx="100434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C5B2029-AA74-49D8-126C-CB37C94FDB27}"/>
              </a:ext>
            </a:extLst>
          </p:cNvPr>
          <p:cNvSpPr/>
          <p:nvPr/>
        </p:nvSpPr>
        <p:spPr>
          <a:xfrm>
            <a:off x="1246895" y="6434734"/>
            <a:ext cx="162372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828EEF9B-F6AB-055F-244D-EEEF5A122244}"/>
              </a:ext>
            </a:extLst>
          </p:cNvPr>
          <p:cNvSpPr/>
          <p:nvPr/>
        </p:nvSpPr>
        <p:spPr>
          <a:xfrm>
            <a:off x="2870616" y="6454045"/>
            <a:ext cx="162372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819878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41DF723-14A0-5FED-E40D-3605AD638CB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FAE7257-F555-FC36-72ED-283FEAE2EEF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FAE7257-F555-FC36-72ED-283FEAE2EEF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BB81A5D-9D06-E636-F4A6-832E691BC4B8}"/>
              </a:ext>
            </a:extLst>
          </p:cNvPr>
          <p:cNvSpPr/>
          <p:nvPr/>
        </p:nvSpPr>
        <p:spPr>
          <a:xfrm>
            <a:off x="254831" y="6454045"/>
            <a:ext cx="100434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B52B5CFD-8603-ABF8-7240-6493B189EF1C}"/>
              </a:ext>
            </a:extLst>
          </p:cNvPr>
          <p:cNvSpPr/>
          <p:nvPr/>
        </p:nvSpPr>
        <p:spPr>
          <a:xfrm>
            <a:off x="1246895" y="6434734"/>
            <a:ext cx="162372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07FDFA9F-1CCA-63D0-D2AD-E1FD2F35DEEB}"/>
              </a:ext>
            </a:extLst>
          </p:cNvPr>
          <p:cNvSpPr/>
          <p:nvPr/>
        </p:nvSpPr>
        <p:spPr>
          <a:xfrm>
            <a:off x="2870616" y="6454045"/>
            <a:ext cx="162372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216470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2685132-C8F5-F494-2365-8C83319F8D08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9728F7F-0780-74CF-498F-88D4DD93DC5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9728F7F-0780-74CF-498F-88D4DD93DC5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ECBBC00-F7E3-2A47-9B47-009A87694A24}"/>
              </a:ext>
            </a:extLst>
          </p:cNvPr>
          <p:cNvSpPr/>
          <p:nvPr/>
        </p:nvSpPr>
        <p:spPr>
          <a:xfrm>
            <a:off x="254832" y="6454045"/>
            <a:ext cx="51716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942584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6014FE95-FC56-1E35-5583-7FF5C3AF981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38F5380-C92B-6D98-7E9F-AF6362CF1A7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38F5380-C92B-6D98-7E9F-AF6362CF1A7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CCA492BD-A1AE-4412-BB82-05DD0467D131}"/>
              </a:ext>
            </a:extLst>
          </p:cNvPr>
          <p:cNvSpPr/>
          <p:nvPr/>
        </p:nvSpPr>
        <p:spPr>
          <a:xfrm>
            <a:off x="254832" y="6454045"/>
            <a:ext cx="51716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33245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FA5B789-789E-5392-F396-BF995F58D01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6493B6D-DAF7-4B50-E2CC-50C80107911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6493B6D-DAF7-4B50-E2CC-50C80107911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18A3965-3148-3614-CC1D-1EA177DEB45B}"/>
              </a:ext>
            </a:extLst>
          </p:cNvPr>
          <p:cNvSpPr/>
          <p:nvPr/>
        </p:nvSpPr>
        <p:spPr>
          <a:xfrm>
            <a:off x="254832" y="6454045"/>
            <a:ext cx="175385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9534C13A-7ED4-BD10-0FC6-2F91CA5F4DFC}"/>
              </a:ext>
            </a:extLst>
          </p:cNvPr>
          <p:cNvSpPr/>
          <p:nvPr/>
        </p:nvSpPr>
        <p:spPr>
          <a:xfrm>
            <a:off x="2008682" y="6454045"/>
            <a:ext cx="109428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228328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613343CA-DDBD-5CA3-21FD-BDB3A0B1396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9911AEC-D099-9EC8-1BE8-BEC5D2EBF70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9911AEC-D099-9EC8-1BE8-BEC5D2EBF70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D34BE3B-7E61-4C35-2E32-86E58F2552F6}"/>
              </a:ext>
            </a:extLst>
          </p:cNvPr>
          <p:cNvSpPr/>
          <p:nvPr/>
        </p:nvSpPr>
        <p:spPr>
          <a:xfrm>
            <a:off x="254832" y="6454045"/>
            <a:ext cx="175385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0563C2B1-1290-17CF-E260-C92E0F7F4FE6}"/>
              </a:ext>
            </a:extLst>
          </p:cNvPr>
          <p:cNvSpPr/>
          <p:nvPr/>
        </p:nvSpPr>
        <p:spPr>
          <a:xfrm>
            <a:off x="2008682" y="6454045"/>
            <a:ext cx="109428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60861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FE68BAA-7C42-7495-F8F6-08F59AF7481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9CE45AF-1795-5182-C3AE-32D6561514E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9CE45AF-1795-5182-C3AE-32D6561514E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7057938-F4FA-D00A-B7CA-8F750EF107A5}"/>
              </a:ext>
            </a:extLst>
          </p:cNvPr>
          <p:cNvSpPr/>
          <p:nvPr/>
        </p:nvSpPr>
        <p:spPr>
          <a:xfrm>
            <a:off x="254832" y="6454045"/>
            <a:ext cx="76449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262797E-2C07-0A6D-E7E3-A3628BCF7D05}"/>
              </a:ext>
            </a:extLst>
          </p:cNvPr>
          <p:cNvSpPr/>
          <p:nvPr/>
        </p:nvSpPr>
        <p:spPr>
          <a:xfrm>
            <a:off x="1049312" y="6454045"/>
            <a:ext cx="163392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19919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60653933-36E8-0DBC-5D6B-F5C76C1C854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676903E-A6E0-CAC1-5530-8CF53CB2300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676903E-A6E0-CAC1-5530-8CF53CB2300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9B3F262-D0F9-6393-DA60-3EF3C1328747}"/>
              </a:ext>
            </a:extLst>
          </p:cNvPr>
          <p:cNvSpPr/>
          <p:nvPr/>
        </p:nvSpPr>
        <p:spPr>
          <a:xfrm>
            <a:off x="254832" y="6454045"/>
            <a:ext cx="76449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568203F-9874-07AB-8321-CFE3F5139688}"/>
              </a:ext>
            </a:extLst>
          </p:cNvPr>
          <p:cNvSpPr/>
          <p:nvPr/>
        </p:nvSpPr>
        <p:spPr>
          <a:xfrm>
            <a:off x="1049312" y="6454045"/>
            <a:ext cx="163392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080127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846B9CD-C607-86B0-EA85-A2AE3636D71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075F149-554D-104D-8380-9A11FB8419E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075F149-554D-104D-8380-9A11FB8419E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007456D-02CA-134D-9141-05C76208D9DF}"/>
              </a:ext>
            </a:extLst>
          </p:cNvPr>
          <p:cNvSpPr/>
          <p:nvPr/>
        </p:nvSpPr>
        <p:spPr>
          <a:xfrm>
            <a:off x="254833" y="6454045"/>
            <a:ext cx="11617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7"/>
            <a:extLst>
              <a:ext uri="{FF2B5EF4-FFF2-40B4-BE49-F238E27FC236}">
                <a16:creationId xmlns:a16="http://schemas.microsoft.com/office/drawing/2014/main" id="{B8D0DC0F-E2DC-56AD-6BFA-8D441D45C209}"/>
              </a:ext>
            </a:extLst>
          </p:cNvPr>
          <p:cNvSpPr/>
          <p:nvPr/>
        </p:nvSpPr>
        <p:spPr>
          <a:xfrm>
            <a:off x="1416571" y="6454045"/>
            <a:ext cx="13641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381514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7C276155-12B8-25D7-3298-05A357A470E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386DBEB-61D8-1816-A9F5-51D684ACFBF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386DBEB-61D8-1816-A9F5-51D684ACFBF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DBBFC6EB-C9ED-1BB5-FFF7-149B4F0BE5BC}"/>
              </a:ext>
            </a:extLst>
          </p:cNvPr>
          <p:cNvSpPr/>
          <p:nvPr/>
        </p:nvSpPr>
        <p:spPr>
          <a:xfrm>
            <a:off x="254833" y="6454045"/>
            <a:ext cx="116173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77487A4F-26B1-E47A-1E99-C64E95267CCD}"/>
              </a:ext>
            </a:extLst>
          </p:cNvPr>
          <p:cNvSpPr/>
          <p:nvPr/>
        </p:nvSpPr>
        <p:spPr>
          <a:xfrm>
            <a:off x="1416571" y="6454045"/>
            <a:ext cx="13641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158714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D1AEB4F-7F8E-A2B8-27F5-37FB00CE003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40AD39E-C252-EDBB-1F42-AF209033B9B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40AD39E-C252-EDBB-1F42-AF209033B9B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E130123-123C-F24E-718B-FAB2171BCCD2}"/>
              </a:ext>
            </a:extLst>
          </p:cNvPr>
          <p:cNvSpPr/>
          <p:nvPr/>
        </p:nvSpPr>
        <p:spPr>
          <a:xfrm>
            <a:off x="254832" y="6454045"/>
            <a:ext cx="24583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077814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559E8470-8288-0BCD-37E0-6FC9A6186A0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2B4C107C-9511-82FE-9853-82F74CB7A1B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2B4C107C-9511-82FE-9853-82F74CB7A1B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33FC115-58C3-8AC3-4B47-CC26DB15BE75}"/>
              </a:ext>
            </a:extLst>
          </p:cNvPr>
          <p:cNvSpPr/>
          <p:nvPr/>
        </p:nvSpPr>
        <p:spPr>
          <a:xfrm>
            <a:off x="254832" y="6454045"/>
            <a:ext cx="24583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11274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 action="ppaction://hlinksldjump"/>
            <a:extLst>
              <a:ext uri="{FF2B5EF4-FFF2-40B4-BE49-F238E27FC236}">
                <a16:creationId xmlns:a16="http://schemas.microsoft.com/office/drawing/2014/main" id="{C7BF2524-E782-429F-70A4-C368E6F5DF4B}"/>
              </a:ext>
            </a:extLst>
          </p:cNvPr>
          <p:cNvSpPr/>
          <p:nvPr/>
        </p:nvSpPr>
        <p:spPr>
          <a:xfrm>
            <a:off x="810684" y="4421716"/>
            <a:ext cx="1382183" cy="11916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902484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80A044C-8610-F40F-9AA5-E44060332F2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4301E5AA-D5CC-4D33-D95D-1B9E408FACE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4301E5AA-D5CC-4D33-D95D-1B9E408FACE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91A6B70-7D61-4A20-8446-8789A29D6C10}"/>
              </a:ext>
            </a:extLst>
          </p:cNvPr>
          <p:cNvSpPr/>
          <p:nvPr/>
        </p:nvSpPr>
        <p:spPr>
          <a:xfrm>
            <a:off x="254832" y="6454045"/>
            <a:ext cx="24583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15836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07EEB6B1-D556-2480-C55F-3051AF9152C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1940499-1191-2384-7BE8-8E1BCDDABE2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1940499-1191-2384-7BE8-8E1BCDDABE2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122E3D6-9573-79A1-8A1F-95151CDA6DAD}"/>
              </a:ext>
            </a:extLst>
          </p:cNvPr>
          <p:cNvSpPr/>
          <p:nvPr/>
        </p:nvSpPr>
        <p:spPr>
          <a:xfrm>
            <a:off x="254832" y="6454045"/>
            <a:ext cx="245838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836224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60656936-E9D3-CFB7-618B-B08A50222E5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BAADE699-8B4C-57CA-2E71-D87F04E895A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BAADE699-8B4C-57CA-2E71-D87F04E895A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A8359FF-27B4-3B7E-3837-0F730A7780A3}"/>
              </a:ext>
            </a:extLst>
          </p:cNvPr>
          <p:cNvSpPr/>
          <p:nvPr/>
        </p:nvSpPr>
        <p:spPr>
          <a:xfrm>
            <a:off x="254832" y="6454045"/>
            <a:ext cx="181381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12527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9097364-91E8-0DF7-C3F2-DF095F8733D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2DC35D8-7D8E-4B5B-833C-7B656F1AC79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2DC35D8-7D8E-4B5B-833C-7B656F1AC79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6615288-34EF-7DAD-FD8D-627E30450666}"/>
              </a:ext>
            </a:extLst>
          </p:cNvPr>
          <p:cNvSpPr/>
          <p:nvPr/>
        </p:nvSpPr>
        <p:spPr>
          <a:xfrm>
            <a:off x="254832" y="6454045"/>
            <a:ext cx="1813811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311236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AAD6330-6EF2-C761-A829-3673F50090D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E733958-2649-E1AC-731C-4A321896EF1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E733958-2649-E1AC-731C-4A321896EF1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27D6BEE-9FFB-87F3-B822-39DB4A204C21}"/>
              </a:ext>
            </a:extLst>
          </p:cNvPr>
          <p:cNvSpPr/>
          <p:nvPr/>
        </p:nvSpPr>
        <p:spPr>
          <a:xfrm>
            <a:off x="254832" y="6454045"/>
            <a:ext cx="167889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DC49BEC5-E002-684C-B908-E4AFC25AB963}"/>
              </a:ext>
            </a:extLst>
          </p:cNvPr>
          <p:cNvSpPr/>
          <p:nvPr/>
        </p:nvSpPr>
        <p:spPr>
          <a:xfrm>
            <a:off x="1933731" y="6447182"/>
            <a:ext cx="139408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74606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50C1D0B-75B8-161F-0DE9-0E96E99ABA3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70ABBBF-3740-2DDC-DAEB-2815DBA0A00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70ABBBF-3740-2DDC-DAEB-2815DBA0A00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2FE8B64-56C1-4695-BFF4-FB91C02282AC}"/>
              </a:ext>
            </a:extLst>
          </p:cNvPr>
          <p:cNvSpPr/>
          <p:nvPr/>
        </p:nvSpPr>
        <p:spPr>
          <a:xfrm>
            <a:off x="254832" y="6454045"/>
            <a:ext cx="167889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DD6A3DEC-4B72-1ACF-C9B7-C05562A4ACCF}"/>
              </a:ext>
            </a:extLst>
          </p:cNvPr>
          <p:cNvSpPr/>
          <p:nvPr/>
        </p:nvSpPr>
        <p:spPr>
          <a:xfrm>
            <a:off x="1933731" y="6447182"/>
            <a:ext cx="139408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499586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680995E-91E2-8F48-D1F6-900651727BC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6E07108-F098-7B2C-2CFC-E71295495DA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6E07108-F098-7B2C-2CFC-E71295495DA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E789937-1FC4-8EA9-95E9-77B2296C8BAD}"/>
              </a:ext>
            </a:extLst>
          </p:cNvPr>
          <p:cNvSpPr/>
          <p:nvPr/>
        </p:nvSpPr>
        <p:spPr>
          <a:xfrm>
            <a:off x="1161740" y="6454045"/>
            <a:ext cx="128165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0F9EE252-73A2-23D5-ACFA-41D4003F2D4B}"/>
              </a:ext>
            </a:extLst>
          </p:cNvPr>
          <p:cNvSpPr/>
          <p:nvPr/>
        </p:nvSpPr>
        <p:spPr>
          <a:xfrm>
            <a:off x="194873" y="6454045"/>
            <a:ext cx="96686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657190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56D6B48-718A-AAB9-ED22-F902C4316D3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4C5E440-459B-59E6-53EB-E12972104FF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4C5E440-459B-59E6-53EB-E12972104FF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C5F9031-C684-8413-1189-A7421EAD42ED}"/>
              </a:ext>
            </a:extLst>
          </p:cNvPr>
          <p:cNvSpPr/>
          <p:nvPr/>
        </p:nvSpPr>
        <p:spPr>
          <a:xfrm>
            <a:off x="1161740" y="6454045"/>
            <a:ext cx="128165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667CD12-EFC9-1503-F4B2-EF609F569BA5}"/>
              </a:ext>
            </a:extLst>
          </p:cNvPr>
          <p:cNvSpPr/>
          <p:nvPr/>
        </p:nvSpPr>
        <p:spPr>
          <a:xfrm>
            <a:off x="194873" y="6454045"/>
            <a:ext cx="96686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59528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ABEB22A-3809-7A10-F4A6-875329A44434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F1EB41DC-C2B4-D138-0C2D-13EF56FB07E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F1EB41DC-C2B4-D138-0C2D-13EF56FB07E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 4">
            <a:hlinkClick r:id="rId6"/>
            <a:extLst>
              <a:ext uri="{FF2B5EF4-FFF2-40B4-BE49-F238E27FC236}">
                <a16:creationId xmlns:a16="http://schemas.microsoft.com/office/drawing/2014/main" id="{65AF2590-7730-8ACE-ED39-2282FA82A115}"/>
              </a:ext>
            </a:extLst>
          </p:cNvPr>
          <p:cNvSpPr/>
          <p:nvPr/>
        </p:nvSpPr>
        <p:spPr>
          <a:xfrm>
            <a:off x="194873" y="6454045"/>
            <a:ext cx="146154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08235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DB27BC6-FB93-7C30-8415-BEFBF7C5E41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FA4344BC-456D-CB58-9A7B-099DC4D6657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FA4344BC-456D-CB58-9A7B-099DC4D6657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3616612-27E4-A0EA-2A27-123AED0F2864}"/>
              </a:ext>
            </a:extLst>
          </p:cNvPr>
          <p:cNvSpPr/>
          <p:nvPr/>
        </p:nvSpPr>
        <p:spPr>
          <a:xfrm>
            <a:off x="194873" y="6454045"/>
            <a:ext cx="146154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481996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87A69B1-BC8D-D5C8-B534-72E1B22F649C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9A02A4C-E602-A615-B620-D3E9FB334E4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9A02A4C-E602-A615-B620-D3E9FB334E4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24C9D9EB-DD00-381E-F34B-BEA318AAABE7}"/>
              </a:ext>
            </a:extLst>
          </p:cNvPr>
          <p:cNvSpPr/>
          <p:nvPr/>
        </p:nvSpPr>
        <p:spPr>
          <a:xfrm>
            <a:off x="194873" y="6454045"/>
            <a:ext cx="23009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0F51BB1-A6F2-F439-F331-AF5331894442}"/>
              </a:ext>
            </a:extLst>
          </p:cNvPr>
          <p:cNvSpPr/>
          <p:nvPr/>
        </p:nvSpPr>
        <p:spPr>
          <a:xfrm>
            <a:off x="2495862" y="6454045"/>
            <a:ext cx="267574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53390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4D657E6-FDBB-6458-307A-182D29CE9625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5B6CB99-786E-29BF-4C55-96ADAA230AC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75B6CB99-786E-29BF-4C55-96ADAA230AC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8FB19BAB-C389-6EAA-FBB8-828C5E47A65E}"/>
              </a:ext>
            </a:extLst>
          </p:cNvPr>
          <p:cNvSpPr/>
          <p:nvPr/>
        </p:nvSpPr>
        <p:spPr>
          <a:xfrm>
            <a:off x="194873" y="6454045"/>
            <a:ext cx="23009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D9001064-C29B-9A72-25E8-E14D72275097}"/>
              </a:ext>
            </a:extLst>
          </p:cNvPr>
          <p:cNvSpPr/>
          <p:nvPr/>
        </p:nvSpPr>
        <p:spPr>
          <a:xfrm>
            <a:off x="2495862" y="6454045"/>
            <a:ext cx="267574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37728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E838F05B-6884-F2E4-3651-3048A4CA7D3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9F8C37EB-9724-0982-EEC3-04C35A84658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9F8C37EB-9724-0982-EEC3-04C35A84658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0915BAC-9A72-9562-00D4-0D2FEA831DC6}"/>
              </a:ext>
            </a:extLst>
          </p:cNvPr>
          <p:cNvSpPr/>
          <p:nvPr/>
        </p:nvSpPr>
        <p:spPr>
          <a:xfrm>
            <a:off x="194873" y="6454045"/>
            <a:ext cx="23009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674066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3358829E-406A-998C-2E60-1B23E58016AB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A9975D9-6636-6DD2-5993-5EF9AD735FB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A9975D9-6636-6DD2-5993-5EF9AD735FB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E2E7249-6169-D0B2-127F-B08115314840}"/>
              </a:ext>
            </a:extLst>
          </p:cNvPr>
          <p:cNvSpPr/>
          <p:nvPr/>
        </p:nvSpPr>
        <p:spPr>
          <a:xfrm>
            <a:off x="194873" y="6454045"/>
            <a:ext cx="23009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875161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2B0A527-42FF-34AB-F33C-489699D1B743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0EBFA19D-3B9C-0E96-3BE2-16AAF0D17A1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0EBFA19D-3B9C-0E96-3BE2-16AAF0D17A1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A9A45F5A-766B-AFF9-4B92-828C3A0D2335}"/>
              </a:ext>
            </a:extLst>
          </p:cNvPr>
          <p:cNvSpPr/>
          <p:nvPr/>
        </p:nvSpPr>
        <p:spPr>
          <a:xfrm>
            <a:off x="194873" y="6454045"/>
            <a:ext cx="23009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782720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27D87765-98D0-1D34-078A-44664933615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E6D032F-943A-361D-8091-F19B2F36E64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7E6D032F-943A-361D-8091-F19B2F36E64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1E9B349-932F-7A4D-CA9E-AFBF12287942}"/>
              </a:ext>
            </a:extLst>
          </p:cNvPr>
          <p:cNvSpPr/>
          <p:nvPr/>
        </p:nvSpPr>
        <p:spPr>
          <a:xfrm>
            <a:off x="194873" y="6454045"/>
            <a:ext cx="230098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446365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1D149E0E-FFA7-C592-DEF6-286DE620644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20D4781-CBDC-BB29-B252-C4A340DD882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20D4781-CBDC-BB29-B252-C4A340DD882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99845959-2963-6BB8-652E-84E40715B638}"/>
              </a:ext>
            </a:extLst>
          </p:cNvPr>
          <p:cNvSpPr/>
          <p:nvPr/>
        </p:nvSpPr>
        <p:spPr>
          <a:xfrm>
            <a:off x="194873" y="6454045"/>
            <a:ext cx="206114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406180E-4B3C-B4C7-264C-3366ED4C2A02}"/>
              </a:ext>
            </a:extLst>
          </p:cNvPr>
          <p:cNvSpPr/>
          <p:nvPr/>
        </p:nvSpPr>
        <p:spPr>
          <a:xfrm>
            <a:off x="2256020" y="6454045"/>
            <a:ext cx="244339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045712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CAC25D91-4556-FE0A-19B9-25619C287DC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ED614198-E535-C2DC-734D-043D9ADA5F0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ED614198-E535-C2DC-734D-043D9ADA5F0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 4">
            <a:hlinkClick r:id="rId6"/>
            <a:extLst>
              <a:ext uri="{FF2B5EF4-FFF2-40B4-BE49-F238E27FC236}">
                <a16:creationId xmlns:a16="http://schemas.microsoft.com/office/drawing/2014/main" id="{D44D4FF2-807B-51FA-6EA9-0ADC6710BDF7}"/>
              </a:ext>
            </a:extLst>
          </p:cNvPr>
          <p:cNvSpPr/>
          <p:nvPr/>
        </p:nvSpPr>
        <p:spPr>
          <a:xfrm>
            <a:off x="194873" y="6454045"/>
            <a:ext cx="206114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7"/>
            <a:extLst>
              <a:ext uri="{FF2B5EF4-FFF2-40B4-BE49-F238E27FC236}">
                <a16:creationId xmlns:a16="http://schemas.microsoft.com/office/drawing/2014/main" id="{A43FC65E-4FD4-AFC7-94F3-56BB43D2141D}"/>
              </a:ext>
            </a:extLst>
          </p:cNvPr>
          <p:cNvSpPr/>
          <p:nvPr/>
        </p:nvSpPr>
        <p:spPr>
          <a:xfrm>
            <a:off x="2256020" y="6454045"/>
            <a:ext cx="244339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7135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93E401-3D23-80B6-787E-5177F7471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 action="ppaction://hlinksldjump"/>
            <a:extLst>
              <a:ext uri="{FF2B5EF4-FFF2-40B4-BE49-F238E27FC236}">
                <a16:creationId xmlns:a16="http://schemas.microsoft.com/office/drawing/2014/main" id="{158AD49D-AF85-0F40-2A33-3A9FD9BADC25}"/>
              </a:ext>
            </a:extLst>
          </p:cNvPr>
          <p:cNvSpPr/>
          <p:nvPr/>
        </p:nvSpPr>
        <p:spPr>
          <a:xfrm>
            <a:off x="802217" y="4396317"/>
            <a:ext cx="1382183" cy="11916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57137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73034A9-5545-B2A8-E2A1-71F65B017FFA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38045EF5-D27A-5F89-B6D4-6760E1B23C6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38045EF5-D27A-5F89-B6D4-6760E1B23C6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E5F51FBD-C7A6-2284-226D-8D1BDE11F56F}"/>
              </a:ext>
            </a:extLst>
          </p:cNvPr>
          <p:cNvSpPr/>
          <p:nvPr/>
        </p:nvSpPr>
        <p:spPr>
          <a:xfrm>
            <a:off x="194873" y="6454045"/>
            <a:ext cx="98185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37BBF541-FA9A-9C8E-C4CD-300E6F9A1E71}"/>
              </a:ext>
            </a:extLst>
          </p:cNvPr>
          <p:cNvSpPr/>
          <p:nvPr/>
        </p:nvSpPr>
        <p:spPr>
          <a:xfrm>
            <a:off x="1176728" y="6454045"/>
            <a:ext cx="140158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525241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A56C92A-049E-8832-A8F0-9CB2E74F101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CC697C3-F054-4065-2DF6-842B89FD62B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CC697C3-F054-4065-2DF6-842B89FD62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39DEE481-F02F-5BD7-8162-E64C11A05696}"/>
              </a:ext>
            </a:extLst>
          </p:cNvPr>
          <p:cNvSpPr/>
          <p:nvPr/>
        </p:nvSpPr>
        <p:spPr>
          <a:xfrm>
            <a:off x="194873" y="6454045"/>
            <a:ext cx="981855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8EF4E624-A01A-706B-99DA-617025B54C8C}"/>
              </a:ext>
            </a:extLst>
          </p:cNvPr>
          <p:cNvSpPr/>
          <p:nvPr/>
        </p:nvSpPr>
        <p:spPr>
          <a:xfrm>
            <a:off x="1176728" y="6454045"/>
            <a:ext cx="1401580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231161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9F2719E8-E4B9-0C92-CBF6-7E4BB330A469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036231D-D405-F775-1005-18FD8EA8F47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036231D-D405-F775-1005-18FD8EA8F47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56FE966F-83E1-A153-3297-0CA119AE7D0E}"/>
              </a:ext>
            </a:extLst>
          </p:cNvPr>
          <p:cNvSpPr/>
          <p:nvPr/>
        </p:nvSpPr>
        <p:spPr>
          <a:xfrm>
            <a:off x="194873" y="6454045"/>
            <a:ext cx="89940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081435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297BE24-F3AF-9400-225F-7B1C4D30E72F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6D13A08E-8B31-EE0D-B189-A58E6BE8CDF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6D13A08E-8B31-EE0D-B189-A58E6BE8CDF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B4B9A5BA-A800-86DC-159B-B9C3EA8509C6}"/>
              </a:ext>
            </a:extLst>
          </p:cNvPr>
          <p:cNvSpPr/>
          <p:nvPr/>
        </p:nvSpPr>
        <p:spPr>
          <a:xfrm>
            <a:off x="194873" y="6454045"/>
            <a:ext cx="89940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268380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2E801AB-F580-F474-1937-2DE64AA26B29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C5F1A9B2-E6CE-113F-5C68-07C0C7514A4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C5F1A9B2-E6CE-113F-5C68-07C0C7514A4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4A9DB0DF-2114-45AF-DC8C-399C4CF5DDF0}"/>
              </a:ext>
            </a:extLst>
          </p:cNvPr>
          <p:cNvSpPr/>
          <p:nvPr/>
        </p:nvSpPr>
        <p:spPr>
          <a:xfrm>
            <a:off x="194873" y="6454045"/>
            <a:ext cx="89940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18DCDAE5-EF72-036C-55C0-AD08A04CDEE6}"/>
              </a:ext>
            </a:extLst>
          </p:cNvPr>
          <p:cNvSpPr/>
          <p:nvPr/>
        </p:nvSpPr>
        <p:spPr>
          <a:xfrm>
            <a:off x="1094283" y="6454045"/>
            <a:ext cx="5546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39685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C437BF7-03BE-3884-DFC0-46081B2C0E86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5D781A1-2889-C842-DD28-9B5B1395CD9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5D781A1-2889-C842-DD28-9B5B1395CD9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D49DB27-44A1-F539-1E3D-B5317A451FEB}"/>
              </a:ext>
            </a:extLst>
          </p:cNvPr>
          <p:cNvSpPr/>
          <p:nvPr/>
        </p:nvSpPr>
        <p:spPr>
          <a:xfrm>
            <a:off x="194873" y="6454045"/>
            <a:ext cx="899409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226CC42B-A9EE-1161-5C5C-32BD594FFB09}"/>
              </a:ext>
            </a:extLst>
          </p:cNvPr>
          <p:cNvSpPr/>
          <p:nvPr/>
        </p:nvSpPr>
        <p:spPr>
          <a:xfrm>
            <a:off x="1094283" y="6454045"/>
            <a:ext cx="55463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422835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8B100EE8-B465-3CF9-0F3A-82FE90E7B26D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67610B8-47FF-30C2-8F7D-B379E6D0E98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A67610B8-47FF-30C2-8F7D-B379E6D0E98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EF6AF22-9F84-A2F3-5DD1-D783B6D414B7}"/>
              </a:ext>
            </a:extLst>
          </p:cNvPr>
          <p:cNvSpPr/>
          <p:nvPr/>
        </p:nvSpPr>
        <p:spPr>
          <a:xfrm>
            <a:off x="194873" y="6454045"/>
            <a:ext cx="166390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867008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50CF6D7E-5CF7-EE24-9CD0-89707DA3C4A1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E94B175-7BBA-DC59-0175-13C901BA98A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E94B175-7BBA-DC59-0175-13C901BA98A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09446C74-0B2E-5134-B275-EC6C222E549C}"/>
              </a:ext>
            </a:extLst>
          </p:cNvPr>
          <p:cNvSpPr/>
          <p:nvPr/>
        </p:nvSpPr>
        <p:spPr>
          <a:xfrm>
            <a:off x="194873" y="6454045"/>
            <a:ext cx="1663907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010174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E3F0CB1-3865-3F83-841C-C658C40A38CE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E745E06-6A4B-1C02-34A6-8D803928C4B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DE745E06-6A4B-1C02-34A6-8D803928C4B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0799924-A17F-54C4-50DE-B20AB57FB064}"/>
              </a:ext>
            </a:extLst>
          </p:cNvPr>
          <p:cNvSpPr/>
          <p:nvPr/>
        </p:nvSpPr>
        <p:spPr>
          <a:xfrm>
            <a:off x="194874" y="6454045"/>
            <a:ext cx="61459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54CD4078-EA5D-AEB3-DD59-A86A9DEFF335}"/>
              </a:ext>
            </a:extLst>
          </p:cNvPr>
          <p:cNvSpPr/>
          <p:nvPr/>
        </p:nvSpPr>
        <p:spPr>
          <a:xfrm>
            <a:off x="809470" y="6442229"/>
            <a:ext cx="7946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B4F9CAF3-4A38-0F8D-E834-563CD712D775}"/>
              </a:ext>
            </a:extLst>
          </p:cNvPr>
          <p:cNvSpPr/>
          <p:nvPr/>
        </p:nvSpPr>
        <p:spPr>
          <a:xfrm>
            <a:off x="1604162" y="6454045"/>
            <a:ext cx="16112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663045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DA32884F-93CC-968C-B6FD-F12179E65FE7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7D80CDEC-3D6F-3ACB-DA90-729C32D32DC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7D80CDEC-3D6F-3ACB-DA90-729C32D32DC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775903AE-AA00-6D15-38A3-C18E4C5EED75}"/>
              </a:ext>
            </a:extLst>
          </p:cNvPr>
          <p:cNvSpPr/>
          <p:nvPr/>
        </p:nvSpPr>
        <p:spPr>
          <a:xfrm>
            <a:off x="194874" y="6454045"/>
            <a:ext cx="614596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B785CDA-9F6D-EDFC-9AB2-2DE226FFE969}"/>
              </a:ext>
            </a:extLst>
          </p:cNvPr>
          <p:cNvSpPr/>
          <p:nvPr/>
        </p:nvSpPr>
        <p:spPr>
          <a:xfrm>
            <a:off x="809470" y="6442229"/>
            <a:ext cx="794692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hlinkClick r:id="rId8"/>
            <a:extLst>
              <a:ext uri="{FF2B5EF4-FFF2-40B4-BE49-F238E27FC236}">
                <a16:creationId xmlns:a16="http://schemas.microsoft.com/office/drawing/2014/main" id="{FFFF82AB-DAE7-C24E-AA14-0423B29EFF69}"/>
              </a:ext>
            </a:extLst>
          </p:cNvPr>
          <p:cNvSpPr/>
          <p:nvPr/>
        </p:nvSpPr>
        <p:spPr>
          <a:xfrm>
            <a:off x="1604162" y="6454045"/>
            <a:ext cx="1611228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66710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4C8421CE-B42E-85C1-D0B4-C3EC535823E2}"/>
              </a:ext>
            </a:extLst>
          </p:cNvPr>
          <p:cNvSpPr/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18505E57-90E2-7FE8-427E-E2CABDA8D78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80035100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18505E57-90E2-7FE8-427E-E2CABDA8D78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6" name="Rectangle 5">
            <a:hlinkClick r:id="rId6"/>
            <a:extLst>
              <a:ext uri="{FF2B5EF4-FFF2-40B4-BE49-F238E27FC236}">
                <a16:creationId xmlns:a16="http://schemas.microsoft.com/office/drawing/2014/main" id="{3E6A4E7B-D7B5-AA86-63AB-37E0EF76A1EA}"/>
              </a:ext>
            </a:extLst>
          </p:cNvPr>
          <p:cNvSpPr/>
          <p:nvPr/>
        </p:nvSpPr>
        <p:spPr>
          <a:xfrm>
            <a:off x="195086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hlinkClick r:id="rId7"/>
            <a:extLst>
              <a:ext uri="{FF2B5EF4-FFF2-40B4-BE49-F238E27FC236}">
                <a16:creationId xmlns:a16="http://schemas.microsoft.com/office/drawing/2014/main" id="{3B9CD990-9754-4BEA-CF9D-B4AB4F47CC2A}"/>
              </a:ext>
            </a:extLst>
          </p:cNvPr>
          <p:cNvSpPr/>
          <p:nvPr/>
        </p:nvSpPr>
        <p:spPr>
          <a:xfrm>
            <a:off x="1059519" y="6454045"/>
            <a:ext cx="10391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559439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BC1574B9-CD4C-24D2-0C2D-0FAB073B21FB}"/>
              </a:ext>
            </a:extLst>
          </p:cNvPr>
          <p:cNvSpPr>
            <a:spLocks/>
          </p:cNvSpPr>
          <p:nvPr/>
        </p:nvSpPr>
        <p:spPr>
          <a:xfrm>
            <a:off x="9381067" y="-1"/>
            <a:ext cx="2810933" cy="10075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5C016F9A-A427-E050-DC88-6CE5C601FF8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408384257"/>
                  </p:ext>
                </p:extLst>
              </p:nvPr>
            </p:nvGraphicFramePr>
            <p:xfrm>
              <a:off x="11352761" y="6381637"/>
              <a:ext cx="794693" cy="447015"/>
            </p:xfrm>
            <a:graphic>
              <a:graphicData uri="http://schemas.microsoft.com/office/powerpoint/2016/slidezoom">
                <pslz:sldZm>
                  <pslz:sldZmObj sldId="269" cId="2087188152">
                    <pslz:zmPr id="{7C8098A2-7221-4D7F-A534-073BD1BBE80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94693" cy="447015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extLst>
                  <a:ext uri="{FF2B5EF4-FFF2-40B4-BE49-F238E27FC236}">
                    <a16:creationId xmlns:a16="http://schemas.microsoft.com/office/drawing/2014/main" id="{5C016F9A-A427-E050-DC88-6CE5C601FF8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52761" y="6381637"/>
                <a:ext cx="794693" cy="447015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ctangle 3">
            <a:hlinkClick r:id="rId6"/>
            <a:extLst>
              <a:ext uri="{FF2B5EF4-FFF2-40B4-BE49-F238E27FC236}">
                <a16:creationId xmlns:a16="http://schemas.microsoft.com/office/drawing/2014/main" id="{634FEC42-7664-5A74-14E8-0E1091F7BED1}"/>
              </a:ext>
            </a:extLst>
          </p:cNvPr>
          <p:cNvSpPr>
            <a:spLocks/>
          </p:cNvSpPr>
          <p:nvPr/>
        </p:nvSpPr>
        <p:spPr>
          <a:xfrm>
            <a:off x="195086" y="6454045"/>
            <a:ext cx="794693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hlinkClick r:id="rId7"/>
            <a:extLst>
              <a:ext uri="{FF2B5EF4-FFF2-40B4-BE49-F238E27FC236}">
                <a16:creationId xmlns:a16="http://schemas.microsoft.com/office/drawing/2014/main" id="{47220AF6-8485-343C-CA6B-63F5AAFF6FFC}"/>
              </a:ext>
            </a:extLst>
          </p:cNvPr>
          <p:cNvSpPr>
            <a:spLocks/>
          </p:cNvSpPr>
          <p:nvPr/>
        </p:nvSpPr>
        <p:spPr>
          <a:xfrm>
            <a:off x="1059519" y="6454045"/>
            <a:ext cx="1039104" cy="3021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582979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4AA48B5-198C-E8DA-06BA-630BDC563F8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7697" y="4516437"/>
            <a:ext cx="5956606" cy="13589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DB0A86-4C09-D534-D56F-186E387CA4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990064" y="3128104"/>
            <a:ext cx="67376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spc="-150" dirty="0">
                <a:solidFill>
                  <a:srgbClr val="398CDA"/>
                </a:solidFill>
                <a:latin typeface="Nunito Sans" pitchFamily="2" charset="0"/>
              </a:rPr>
              <a:t>Do you have KS4 students who need additional support in maths?</a:t>
            </a:r>
          </a:p>
        </p:txBody>
      </p:sp>
      <p:sp>
        <p:nvSpPr>
          <p:cNvPr id="7" name="Rectangle 6">
            <a:hlinkClick r:id="rId4"/>
            <a:extLst>
              <a:ext uri="{FF2B5EF4-FFF2-40B4-BE49-F238E27FC236}">
                <a16:creationId xmlns:a16="http://schemas.microsoft.com/office/drawing/2014/main" id="{B57CCBBC-72CD-8D36-EAD8-9A10D56F9BDF}"/>
              </a:ext>
            </a:extLst>
          </p:cNvPr>
          <p:cNvSpPr/>
          <p:nvPr/>
        </p:nvSpPr>
        <p:spPr>
          <a:xfrm>
            <a:off x="3582625" y="5517472"/>
            <a:ext cx="1896900" cy="2777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22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12</Words>
  <Application>Microsoft Macintosh PowerPoint</Application>
  <PresentationFormat>Widescreen</PresentationFormat>
  <Paragraphs>1</Paragraphs>
  <Slides>179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179</vt:i4>
      </vt:variant>
    </vt:vector>
  </HeadingPairs>
  <TitlesOfParts>
    <vt:vector size="184" baseType="lpstr">
      <vt:lpstr>Arial</vt:lpstr>
      <vt:lpstr>Calibri</vt:lpstr>
      <vt:lpstr>Calibri Light</vt:lpstr>
      <vt:lpstr>Nunito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Janette Warburton</dc:creator>
  <cp:lastModifiedBy>Lindsey Bowkett</cp:lastModifiedBy>
  <cp:revision>4</cp:revision>
  <dcterms:created xsi:type="dcterms:W3CDTF">2024-02-08T10:40:29Z</dcterms:created>
  <dcterms:modified xsi:type="dcterms:W3CDTF">2024-02-12T15:29:30Z</dcterms:modified>
</cp:coreProperties>
</file>