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69" r:id="rId3"/>
    <p:sldId id="402" r:id="rId4"/>
    <p:sldId id="405" r:id="rId5"/>
    <p:sldId id="425" r:id="rId6"/>
    <p:sldId id="403" r:id="rId7"/>
    <p:sldId id="423" r:id="rId8"/>
    <p:sldId id="404" r:id="rId9"/>
    <p:sldId id="424" r:id="rId10"/>
    <p:sldId id="407" r:id="rId11"/>
    <p:sldId id="426" r:id="rId12"/>
    <p:sldId id="406" r:id="rId13"/>
    <p:sldId id="427" r:id="rId14"/>
    <p:sldId id="408" r:id="rId15"/>
    <p:sldId id="428" r:id="rId16"/>
    <p:sldId id="409" r:id="rId17"/>
    <p:sldId id="429" r:id="rId18"/>
    <p:sldId id="410" r:id="rId19"/>
    <p:sldId id="430" r:id="rId20"/>
    <p:sldId id="411" r:id="rId21"/>
    <p:sldId id="431" r:id="rId22"/>
    <p:sldId id="412" r:id="rId23"/>
    <p:sldId id="432" r:id="rId24"/>
    <p:sldId id="413" r:id="rId25"/>
    <p:sldId id="434" r:id="rId26"/>
    <p:sldId id="414" r:id="rId27"/>
    <p:sldId id="433" r:id="rId28"/>
    <p:sldId id="415" r:id="rId29"/>
    <p:sldId id="435" r:id="rId30"/>
    <p:sldId id="416" r:id="rId31"/>
    <p:sldId id="436" r:id="rId32"/>
    <p:sldId id="417" r:id="rId33"/>
    <p:sldId id="437" r:id="rId34"/>
    <p:sldId id="418" r:id="rId35"/>
    <p:sldId id="438" r:id="rId36"/>
    <p:sldId id="419" r:id="rId37"/>
    <p:sldId id="439" r:id="rId38"/>
    <p:sldId id="420" r:id="rId39"/>
    <p:sldId id="440" r:id="rId40"/>
    <p:sldId id="421" r:id="rId41"/>
    <p:sldId id="441" r:id="rId42"/>
    <p:sldId id="422" r:id="rId43"/>
    <p:sldId id="442" r:id="rId44"/>
    <p:sldId id="357" r:id="rId45"/>
    <p:sldId id="358" r:id="rId46"/>
    <p:sldId id="359" r:id="rId47"/>
    <p:sldId id="360" r:id="rId48"/>
    <p:sldId id="361" r:id="rId49"/>
    <p:sldId id="362" r:id="rId50"/>
    <p:sldId id="363" r:id="rId51"/>
    <p:sldId id="364" r:id="rId52"/>
    <p:sldId id="365" r:id="rId53"/>
    <p:sldId id="366" r:id="rId54"/>
    <p:sldId id="367" r:id="rId55"/>
    <p:sldId id="368" r:id="rId56"/>
    <p:sldId id="369" r:id="rId57"/>
    <p:sldId id="370" r:id="rId58"/>
    <p:sldId id="371" r:id="rId59"/>
    <p:sldId id="372" r:id="rId60"/>
    <p:sldId id="373" r:id="rId61"/>
    <p:sldId id="374" r:id="rId62"/>
    <p:sldId id="375" r:id="rId63"/>
    <p:sldId id="376" r:id="rId64"/>
    <p:sldId id="377" r:id="rId65"/>
    <p:sldId id="378" r:id="rId66"/>
    <p:sldId id="379" r:id="rId67"/>
    <p:sldId id="380" r:id="rId68"/>
    <p:sldId id="381" r:id="rId69"/>
    <p:sldId id="382" r:id="rId70"/>
    <p:sldId id="383" r:id="rId71"/>
    <p:sldId id="384" r:id="rId72"/>
    <p:sldId id="385" r:id="rId73"/>
    <p:sldId id="386" r:id="rId74"/>
    <p:sldId id="387" r:id="rId75"/>
    <p:sldId id="388" r:id="rId76"/>
    <p:sldId id="389" r:id="rId77"/>
    <p:sldId id="390" r:id="rId78"/>
    <p:sldId id="391" r:id="rId79"/>
    <p:sldId id="392" r:id="rId80"/>
    <p:sldId id="393" r:id="rId81"/>
    <p:sldId id="396" r:id="rId82"/>
    <p:sldId id="394" r:id="rId83"/>
    <p:sldId id="395" r:id="rId84"/>
    <p:sldId id="397" r:id="rId85"/>
    <p:sldId id="398" r:id="rId86"/>
    <p:sldId id="399" r:id="rId87"/>
    <p:sldId id="400" r:id="rId88"/>
    <p:sldId id="401" r:id="rId89"/>
    <p:sldId id="324" r:id="rId90"/>
    <p:sldId id="325" r:id="rId91"/>
    <p:sldId id="326" r:id="rId92"/>
    <p:sldId id="327" r:id="rId93"/>
    <p:sldId id="328" r:id="rId94"/>
    <p:sldId id="329" r:id="rId95"/>
    <p:sldId id="330" r:id="rId96"/>
    <p:sldId id="331" r:id="rId97"/>
    <p:sldId id="332" r:id="rId98"/>
    <p:sldId id="333" r:id="rId99"/>
    <p:sldId id="334" r:id="rId100"/>
    <p:sldId id="335" r:id="rId101"/>
    <p:sldId id="336" r:id="rId102"/>
    <p:sldId id="337" r:id="rId103"/>
    <p:sldId id="338" r:id="rId104"/>
    <p:sldId id="339" r:id="rId105"/>
    <p:sldId id="340" r:id="rId106"/>
    <p:sldId id="341" r:id="rId107"/>
    <p:sldId id="342" r:id="rId108"/>
    <p:sldId id="343" r:id="rId109"/>
    <p:sldId id="344" r:id="rId110"/>
    <p:sldId id="345" r:id="rId111"/>
    <p:sldId id="346" r:id="rId112"/>
    <p:sldId id="347" r:id="rId113"/>
    <p:sldId id="348" r:id="rId114"/>
    <p:sldId id="349" r:id="rId115"/>
    <p:sldId id="350" r:id="rId116"/>
    <p:sldId id="351" r:id="rId117"/>
    <p:sldId id="352" r:id="rId118"/>
    <p:sldId id="353" r:id="rId119"/>
    <p:sldId id="354" r:id="rId120"/>
    <p:sldId id="355" r:id="rId121"/>
    <p:sldId id="356" r:id="rId122"/>
    <p:sldId id="297" r:id="rId123"/>
    <p:sldId id="298" r:id="rId124"/>
    <p:sldId id="299" r:id="rId125"/>
    <p:sldId id="300" r:id="rId126"/>
    <p:sldId id="301" r:id="rId127"/>
    <p:sldId id="302" r:id="rId128"/>
    <p:sldId id="303" r:id="rId129"/>
    <p:sldId id="304" r:id="rId130"/>
    <p:sldId id="305" r:id="rId131"/>
    <p:sldId id="306" r:id="rId132"/>
    <p:sldId id="307" r:id="rId133"/>
    <p:sldId id="308" r:id="rId134"/>
    <p:sldId id="309" r:id="rId135"/>
    <p:sldId id="310" r:id="rId136"/>
    <p:sldId id="311" r:id="rId137"/>
    <p:sldId id="312" r:id="rId138"/>
    <p:sldId id="313" r:id="rId139"/>
    <p:sldId id="314" r:id="rId140"/>
    <p:sldId id="315" r:id="rId141"/>
    <p:sldId id="316" r:id="rId142"/>
    <p:sldId id="317" r:id="rId143"/>
    <p:sldId id="318" r:id="rId144"/>
    <p:sldId id="319" r:id="rId145"/>
    <p:sldId id="320" r:id="rId146"/>
    <p:sldId id="321" r:id="rId147"/>
    <p:sldId id="322" r:id="rId148"/>
    <p:sldId id="323" r:id="rId149"/>
    <p:sldId id="277" r:id="rId150"/>
    <p:sldId id="278" r:id="rId151"/>
    <p:sldId id="279" r:id="rId152"/>
    <p:sldId id="280" r:id="rId153"/>
    <p:sldId id="281" r:id="rId154"/>
    <p:sldId id="282" r:id="rId155"/>
    <p:sldId id="283" r:id="rId156"/>
    <p:sldId id="284" r:id="rId157"/>
    <p:sldId id="285" r:id="rId158"/>
    <p:sldId id="286" r:id="rId159"/>
    <p:sldId id="287" r:id="rId160"/>
    <p:sldId id="288" r:id="rId161"/>
    <p:sldId id="289" r:id="rId162"/>
    <p:sldId id="290" r:id="rId163"/>
    <p:sldId id="291" r:id="rId164"/>
    <p:sldId id="292" r:id="rId165"/>
    <p:sldId id="293" r:id="rId166"/>
    <p:sldId id="294" r:id="rId167"/>
    <p:sldId id="295" r:id="rId168"/>
    <p:sldId id="256" r:id="rId169"/>
    <p:sldId id="268" r:id="rId170"/>
    <p:sldId id="276" r:id="rId171"/>
    <p:sldId id="267" r:id="rId172"/>
    <p:sldId id="271" r:id="rId173"/>
    <p:sldId id="266" r:id="rId174"/>
    <p:sldId id="272" r:id="rId175"/>
    <p:sldId id="265" r:id="rId176"/>
    <p:sldId id="273" r:id="rId177"/>
    <p:sldId id="264" r:id="rId178"/>
    <p:sldId id="274" r:id="rId179"/>
    <p:sldId id="263" r:id="rId180"/>
    <p:sldId id="275" r:id="rId181"/>
    <p:sldId id="443" r:id="rId1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8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8A7B6B-27CA-4A50-B9EC-A32031DC0B9F}" v="707" dt="2024-02-08T18:16:20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11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08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te Warburton" userId="3e27661f259abf4c" providerId="LiveId" clId="{6B8A7B6B-27CA-4A50-B9EC-A32031DC0B9F}"/>
    <pc:docChg chg="undo custSel addSld delSld modSld sldOrd">
      <pc:chgData name="Janette Warburton" userId="3e27661f259abf4c" providerId="LiveId" clId="{6B8A7B6B-27CA-4A50-B9EC-A32031DC0B9F}" dt="2024-02-08T18:16:20.836" v="1322"/>
      <pc:docMkLst>
        <pc:docMk/>
      </pc:docMkLst>
      <pc:sldChg chg="addSp modSp mod">
        <pc:chgData name="Janette Warburton" userId="3e27661f259abf4c" providerId="LiveId" clId="{6B8A7B6B-27CA-4A50-B9EC-A32031DC0B9F}" dt="2024-02-08T17:23:47.876" v="979"/>
        <pc:sldMkLst>
          <pc:docMk/>
          <pc:sldMk cId="639559439" sldId="263"/>
        </pc:sldMkLst>
        <pc:spChg chg="add mod">
          <ac:chgData name="Janette Warburton" userId="3e27661f259abf4c" providerId="LiveId" clId="{6B8A7B6B-27CA-4A50-B9EC-A32031DC0B9F}" dt="2024-02-08T17:23:26.266" v="975"/>
          <ac:spMkLst>
            <pc:docMk/>
            <pc:sldMk cId="639559439" sldId="263"/>
            <ac:spMk id="4" creationId="{5E281E63-ED5C-1DBA-ECC8-726F00594914}"/>
          </ac:spMkLst>
        </pc:spChg>
        <pc:spChg chg="add mod">
          <ac:chgData name="Janette Warburton" userId="3e27661f259abf4c" providerId="LiveId" clId="{6B8A7B6B-27CA-4A50-B9EC-A32031DC0B9F}" dt="2024-02-08T17:23:47.876" v="979"/>
          <ac:spMkLst>
            <pc:docMk/>
            <pc:sldMk cId="639559439" sldId="263"/>
            <ac:spMk id="5" creationId="{2142D211-F339-35B5-CE37-96031B255B61}"/>
          </ac:spMkLst>
        </pc:spChg>
        <pc:graphicFrameChg chg="add mod">
          <ac:chgData name="Janette Warburton" userId="3e27661f259abf4c" providerId="LiveId" clId="{6B8A7B6B-27CA-4A50-B9EC-A32031DC0B9F}" dt="2024-02-08T13:04:47.258" v="227"/>
          <ac:graphicFrameMkLst>
            <pc:docMk/>
            <pc:sldMk cId="639559439" sldId="263"/>
            <ac:graphicFrameMk id="3" creationId="{18505E57-90E2-7FE8-427E-E2CABDA8D788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7:23:06.045" v="971"/>
        <pc:sldMkLst>
          <pc:docMk/>
          <pc:sldMk cId="1095663045" sldId="264"/>
        </pc:sldMkLst>
        <pc:spChg chg="add mod">
          <ac:chgData name="Janette Warburton" userId="3e27661f259abf4c" providerId="LiveId" clId="{6B8A7B6B-27CA-4A50-B9EC-A32031DC0B9F}" dt="2024-02-08T17:23:06.045" v="971"/>
          <ac:spMkLst>
            <pc:docMk/>
            <pc:sldMk cId="1095663045" sldId="264"/>
            <ac:spMk id="4" creationId="{935D50AF-4221-D921-DD55-F1B744CBE3DE}"/>
          </ac:spMkLst>
        </pc:spChg>
        <pc:graphicFrameChg chg="add mod">
          <ac:chgData name="Janette Warburton" userId="3e27661f259abf4c" providerId="LiveId" clId="{6B8A7B6B-27CA-4A50-B9EC-A32031DC0B9F}" dt="2024-02-08T13:04:42.085" v="225"/>
          <ac:graphicFrameMkLst>
            <pc:docMk/>
            <pc:sldMk cId="1095663045" sldId="264"/>
            <ac:graphicFrameMk id="3" creationId="{DE745E06-6A4B-1C02-34A6-8D803928C4B9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7:22:45.118" v="967"/>
        <pc:sldMkLst>
          <pc:docMk/>
          <pc:sldMk cId="662867008" sldId="265"/>
        </pc:sldMkLst>
        <pc:spChg chg="add mod">
          <ac:chgData name="Janette Warburton" userId="3e27661f259abf4c" providerId="LiveId" clId="{6B8A7B6B-27CA-4A50-B9EC-A32031DC0B9F}" dt="2024-02-08T17:22:45.118" v="967"/>
          <ac:spMkLst>
            <pc:docMk/>
            <pc:sldMk cId="662867008" sldId="265"/>
            <ac:spMk id="4" creationId="{658B7E4B-E0B9-60F5-7EEE-B127B1313A98}"/>
          </ac:spMkLst>
        </pc:spChg>
        <pc:graphicFrameChg chg="add mod">
          <ac:chgData name="Janette Warburton" userId="3e27661f259abf4c" providerId="LiveId" clId="{6B8A7B6B-27CA-4A50-B9EC-A32031DC0B9F}" dt="2024-02-08T13:04:36.131" v="223"/>
          <ac:graphicFrameMkLst>
            <pc:docMk/>
            <pc:sldMk cId="662867008" sldId="265"/>
            <ac:graphicFrameMk id="3" creationId="{A67610B8-47FF-30C2-8F7D-B379E6D0E984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7:22:22.992" v="963"/>
        <pc:sldMkLst>
          <pc:docMk/>
          <pc:sldMk cId="554139685" sldId="266"/>
        </pc:sldMkLst>
        <pc:spChg chg="add mod">
          <ac:chgData name="Janette Warburton" userId="3e27661f259abf4c" providerId="LiveId" clId="{6B8A7B6B-27CA-4A50-B9EC-A32031DC0B9F}" dt="2024-02-08T17:22:22.992" v="963"/>
          <ac:spMkLst>
            <pc:docMk/>
            <pc:sldMk cId="554139685" sldId="266"/>
            <ac:spMk id="4" creationId="{ABD61A21-E4D7-5767-EC4E-8C0773353988}"/>
          </ac:spMkLst>
        </pc:spChg>
        <pc:spChg chg="add del mod">
          <ac:chgData name="Janette Warburton" userId="3e27661f259abf4c" providerId="LiveId" clId="{6B8A7B6B-27CA-4A50-B9EC-A32031DC0B9F}" dt="2024-02-08T17:22:09.617" v="962" actId="478"/>
          <ac:spMkLst>
            <pc:docMk/>
            <pc:sldMk cId="554139685" sldId="266"/>
            <ac:spMk id="5" creationId="{4635583E-0498-D075-2074-9AF70556F0EA}"/>
          </ac:spMkLst>
        </pc:spChg>
        <pc:graphicFrameChg chg="add mod">
          <ac:chgData name="Janette Warburton" userId="3e27661f259abf4c" providerId="LiveId" clId="{6B8A7B6B-27CA-4A50-B9EC-A32031DC0B9F}" dt="2024-02-08T13:04:28.470" v="221"/>
          <ac:graphicFrameMkLst>
            <pc:docMk/>
            <pc:sldMk cId="554139685" sldId="266"/>
            <ac:graphicFrameMk id="3" creationId="{C5F1A9B2-E6CE-113F-5C68-07C0C7514A42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7:21:59.889" v="959"/>
        <pc:sldMkLst>
          <pc:docMk/>
          <pc:sldMk cId="587081435" sldId="267"/>
        </pc:sldMkLst>
        <pc:spChg chg="add mod">
          <ac:chgData name="Janette Warburton" userId="3e27661f259abf4c" providerId="LiveId" clId="{6B8A7B6B-27CA-4A50-B9EC-A32031DC0B9F}" dt="2024-02-08T17:21:35.608" v="957"/>
          <ac:spMkLst>
            <pc:docMk/>
            <pc:sldMk cId="587081435" sldId="267"/>
            <ac:spMk id="4" creationId="{6643A626-A0E0-BAE3-20D1-8C783C0CCDE6}"/>
          </ac:spMkLst>
        </pc:spChg>
        <pc:spChg chg="add mod">
          <ac:chgData name="Janette Warburton" userId="3e27661f259abf4c" providerId="LiveId" clId="{6B8A7B6B-27CA-4A50-B9EC-A32031DC0B9F}" dt="2024-02-08T17:21:59.889" v="959"/>
          <ac:spMkLst>
            <pc:docMk/>
            <pc:sldMk cId="587081435" sldId="267"/>
            <ac:spMk id="5" creationId="{C5BC258E-432E-C2CD-7264-20AA2425D938}"/>
          </ac:spMkLst>
        </pc:spChg>
        <pc:graphicFrameChg chg="add mod">
          <ac:chgData name="Janette Warburton" userId="3e27661f259abf4c" providerId="LiveId" clId="{6B8A7B6B-27CA-4A50-B9EC-A32031DC0B9F}" dt="2024-02-08T13:04:24.018" v="219"/>
          <ac:graphicFrameMkLst>
            <pc:docMk/>
            <pc:sldMk cId="587081435" sldId="267"/>
            <ac:graphicFrameMk id="3" creationId="{5036231D-D405-F775-1005-18FD8EA8F47C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7:21:15.940" v="953"/>
        <pc:sldMkLst>
          <pc:docMk/>
          <pc:sldMk cId="2760525241" sldId="268"/>
        </pc:sldMkLst>
        <pc:spChg chg="add del mod">
          <ac:chgData name="Janette Warburton" userId="3e27661f259abf4c" providerId="LiveId" clId="{6B8A7B6B-27CA-4A50-B9EC-A32031DC0B9F}" dt="2024-02-08T17:20:30.357" v="946" actId="478"/>
          <ac:spMkLst>
            <pc:docMk/>
            <pc:sldMk cId="2760525241" sldId="268"/>
            <ac:spMk id="4" creationId="{4F1F91AD-C1A4-A4E1-DDFD-A3B2B336647B}"/>
          </ac:spMkLst>
        </pc:spChg>
        <pc:spChg chg="add mod">
          <ac:chgData name="Janette Warburton" userId="3e27661f259abf4c" providerId="LiveId" clId="{6B8A7B6B-27CA-4A50-B9EC-A32031DC0B9F}" dt="2024-02-08T17:20:54.176" v="949"/>
          <ac:spMkLst>
            <pc:docMk/>
            <pc:sldMk cId="2760525241" sldId="268"/>
            <ac:spMk id="5" creationId="{5E208C34-C73F-51C8-5162-1CBE72A56306}"/>
          </ac:spMkLst>
        </pc:spChg>
        <pc:spChg chg="add mod">
          <ac:chgData name="Janette Warburton" userId="3e27661f259abf4c" providerId="LiveId" clId="{6B8A7B6B-27CA-4A50-B9EC-A32031DC0B9F}" dt="2024-02-08T17:21:15.940" v="953"/>
          <ac:spMkLst>
            <pc:docMk/>
            <pc:sldMk cId="2760525241" sldId="268"/>
            <ac:spMk id="6" creationId="{2C7713BB-7DD2-6C66-CB8C-BF3F586336A2}"/>
          </ac:spMkLst>
        </pc:spChg>
        <pc:graphicFrameChg chg="add mod">
          <ac:chgData name="Janette Warburton" userId="3e27661f259abf4c" providerId="LiveId" clId="{6B8A7B6B-27CA-4A50-B9EC-A32031DC0B9F}" dt="2024-02-08T13:04:13.324" v="217"/>
          <ac:graphicFrameMkLst>
            <pc:docMk/>
            <pc:sldMk cId="2760525241" sldId="268"/>
            <ac:graphicFrameMk id="3" creationId="{38045EF5-D27A-5F89-B6D4-6760E1B23C67}"/>
          </ac:graphicFrameMkLst>
        </pc:graphicFrameChg>
      </pc:sldChg>
      <pc:sldChg chg="addSp delSp modSp mod ord">
        <pc:chgData name="Janette Warburton" userId="3e27661f259abf4c" providerId="LiveId" clId="{6B8A7B6B-27CA-4A50-B9EC-A32031DC0B9F}" dt="2024-02-08T12:54:22.659" v="28" actId="21"/>
        <pc:sldMkLst>
          <pc:docMk/>
          <pc:sldMk cId="2087188152" sldId="269"/>
        </pc:sldMkLst>
        <pc:graphicFrameChg chg="add del mod modGraphic">
          <ac:chgData name="Janette Warburton" userId="3e27661f259abf4c" providerId="LiveId" clId="{6B8A7B6B-27CA-4A50-B9EC-A32031DC0B9F}" dt="2024-02-08T12:53:54.609" v="17" actId="478"/>
          <ac:graphicFrameMkLst>
            <pc:docMk/>
            <pc:sldMk cId="2087188152" sldId="269"/>
            <ac:graphicFrameMk id="10" creationId="{2B06F648-E235-6CA5-8714-A660D95F1458}"/>
          </ac:graphicFrameMkLst>
        </pc:graphicFrameChg>
        <pc:graphicFrameChg chg="add del mod modGraphic">
          <ac:chgData name="Janette Warburton" userId="3e27661f259abf4c" providerId="LiveId" clId="{6B8A7B6B-27CA-4A50-B9EC-A32031DC0B9F}" dt="2024-02-08T12:54:22.659" v="28" actId="21"/>
          <ac:graphicFrameMkLst>
            <pc:docMk/>
            <pc:sldMk cId="2087188152" sldId="269"/>
            <ac:graphicFrameMk id="12" creationId="{2AFBE4EA-E7C0-A8D7-0DB7-126E3F3121AE}"/>
          </ac:graphicFrameMkLst>
        </pc:graphicFrameChg>
      </pc:sldChg>
      <pc:sldChg chg="addSp modSp">
        <pc:chgData name="Janette Warburton" userId="3e27661f259abf4c" providerId="LiveId" clId="{6B8A7B6B-27CA-4A50-B9EC-A32031DC0B9F}" dt="2024-02-08T17:22:03.952" v="960"/>
        <pc:sldMkLst>
          <pc:docMk/>
          <pc:sldMk cId="2006268380" sldId="271"/>
        </pc:sldMkLst>
        <pc:spChg chg="add mod">
          <ac:chgData name="Janette Warburton" userId="3e27661f259abf4c" providerId="LiveId" clId="{6B8A7B6B-27CA-4A50-B9EC-A32031DC0B9F}" dt="2024-02-08T17:22:03.952" v="960"/>
          <ac:spMkLst>
            <pc:docMk/>
            <pc:sldMk cId="2006268380" sldId="271"/>
            <ac:spMk id="4" creationId="{0938197E-1475-6791-03DD-DA2020987FDE}"/>
          </ac:spMkLst>
        </pc:spChg>
        <pc:spChg chg="add mod">
          <ac:chgData name="Janette Warburton" userId="3e27661f259abf4c" providerId="LiveId" clId="{6B8A7B6B-27CA-4A50-B9EC-A32031DC0B9F}" dt="2024-02-08T17:22:03.952" v="960"/>
          <ac:spMkLst>
            <pc:docMk/>
            <pc:sldMk cId="2006268380" sldId="271"/>
            <ac:spMk id="5" creationId="{23DEB668-1375-E7E6-C8EC-D0B3D3E053DD}"/>
          </ac:spMkLst>
        </pc:spChg>
        <pc:graphicFrameChg chg="add mod">
          <ac:chgData name="Janette Warburton" userId="3e27661f259abf4c" providerId="LiveId" clId="{6B8A7B6B-27CA-4A50-B9EC-A32031DC0B9F}" dt="2024-02-08T13:04:26.295" v="220"/>
          <ac:graphicFrameMkLst>
            <pc:docMk/>
            <pc:sldMk cId="2006268380" sldId="271"/>
            <ac:graphicFrameMk id="3" creationId="{6D13A08E-8B31-EE0D-B189-A58E6BE8CDF5}"/>
          </ac:graphicFrameMkLst>
        </pc:graphicFrameChg>
      </pc:sldChg>
      <pc:sldChg chg="addSp modSp">
        <pc:chgData name="Janette Warburton" userId="3e27661f259abf4c" providerId="LiveId" clId="{6B8A7B6B-27CA-4A50-B9EC-A32031DC0B9F}" dt="2024-02-08T17:22:25.759" v="964"/>
        <pc:sldMkLst>
          <pc:docMk/>
          <pc:sldMk cId="1662422835" sldId="272"/>
        </pc:sldMkLst>
        <pc:spChg chg="add mod">
          <ac:chgData name="Janette Warburton" userId="3e27661f259abf4c" providerId="LiveId" clId="{6B8A7B6B-27CA-4A50-B9EC-A32031DC0B9F}" dt="2024-02-08T17:22:25.759" v="964"/>
          <ac:spMkLst>
            <pc:docMk/>
            <pc:sldMk cId="1662422835" sldId="272"/>
            <ac:spMk id="4" creationId="{0BCAF5C7-FABB-BEAD-3511-2679AB885423}"/>
          </ac:spMkLst>
        </pc:spChg>
        <pc:graphicFrameChg chg="add mod">
          <ac:chgData name="Janette Warburton" userId="3e27661f259abf4c" providerId="LiveId" clId="{6B8A7B6B-27CA-4A50-B9EC-A32031DC0B9F}" dt="2024-02-08T13:04:30.696" v="222"/>
          <ac:graphicFrameMkLst>
            <pc:docMk/>
            <pc:sldMk cId="1662422835" sldId="272"/>
            <ac:graphicFrameMk id="3" creationId="{A5D781A1-2889-C842-DD28-9B5B1395CD96}"/>
          </ac:graphicFrameMkLst>
        </pc:graphicFrameChg>
      </pc:sldChg>
      <pc:sldChg chg="addSp modSp">
        <pc:chgData name="Janette Warburton" userId="3e27661f259abf4c" providerId="LiveId" clId="{6B8A7B6B-27CA-4A50-B9EC-A32031DC0B9F}" dt="2024-02-08T17:22:50.245" v="968"/>
        <pc:sldMkLst>
          <pc:docMk/>
          <pc:sldMk cId="3210010174" sldId="273"/>
        </pc:sldMkLst>
        <pc:spChg chg="add mod">
          <ac:chgData name="Janette Warburton" userId="3e27661f259abf4c" providerId="LiveId" clId="{6B8A7B6B-27CA-4A50-B9EC-A32031DC0B9F}" dt="2024-02-08T17:22:50.245" v="968"/>
          <ac:spMkLst>
            <pc:docMk/>
            <pc:sldMk cId="3210010174" sldId="273"/>
            <ac:spMk id="4" creationId="{1C430403-54D2-0112-4699-7F846283E20D}"/>
          </ac:spMkLst>
        </pc:spChg>
        <pc:graphicFrameChg chg="add mod">
          <ac:chgData name="Janette Warburton" userId="3e27661f259abf4c" providerId="LiveId" clId="{6B8A7B6B-27CA-4A50-B9EC-A32031DC0B9F}" dt="2024-02-08T13:04:39.827" v="224"/>
          <ac:graphicFrameMkLst>
            <pc:docMk/>
            <pc:sldMk cId="3210010174" sldId="273"/>
            <ac:graphicFrameMk id="3" creationId="{5E94B175-7BBA-DC59-0175-13C901BA98AE}"/>
          </ac:graphicFrameMkLst>
        </pc:graphicFrameChg>
      </pc:sldChg>
      <pc:sldChg chg="addSp modSp">
        <pc:chgData name="Janette Warburton" userId="3e27661f259abf4c" providerId="LiveId" clId="{6B8A7B6B-27CA-4A50-B9EC-A32031DC0B9F}" dt="2024-02-08T17:23:10.056" v="972"/>
        <pc:sldMkLst>
          <pc:docMk/>
          <pc:sldMk cId="3228066710" sldId="274"/>
        </pc:sldMkLst>
        <pc:spChg chg="add mod">
          <ac:chgData name="Janette Warburton" userId="3e27661f259abf4c" providerId="LiveId" clId="{6B8A7B6B-27CA-4A50-B9EC-A32031DC0B9F}" dt="2024-02-08T17:23:10.056" v="972"/>
          <ac:spMkLst>
            <pc:docMk/>
            <pc:sldMk cId="3228066710" sldId="274"/>
            <ac:spMk id="4" creationId="{E780CE2B-CBB5-C208-59F2-87D5F7CA2A06}"/>
          </ac:spMkLst>
        </pc:spChg>
        <pc:graphicFrameChg chg="add mod">
          <ac:chgData name="Janette Warburton" userId="3e27661f259abf4c" providerId="LiveId" clId="{6B8A7B6B-27CA-4A50-B9EC-A32031DC0B9F}" dt="2024-02-08T13:04:44.552" v="226"/>
          <ac:graphicFrameMkLst>
            <pc:docMk/>
            <pc:sldMk cId="3228066710" sldId="274"/>
            <ac:graphicFrameMk id="3" creationId="{7D80CDEC-3D6F-3ACB-DA90-729C32D32DC9}"/>
          </ac:graphicFrameMkLst>
        </pc:graphicFrameChg>
      </pc:sldChg>
      <pc:sldChg chg="addSp modSp">
        <pc:chgData name="Janette Warburton" userId="3e27661f259abf4c" providerId="LiveId" clId="{6B8A7B6B-27CA-4A50-B9EC-A32031DC0B9F}" dt="2024-02-08T17:23:52.659" v="980"/>
        <pc:sldMkLst>
          <pc:docMk/>
          <pc:sldMk cId="3350582979" sldId="275"/>
        </pc:sldMkLst>
        <pc:spChg chg="add mod">
          <ac:chgData name="Janette Warburton" userId="3e27661f259abf4c" providerId="LiveId" clId="{6B8A7B6B-27CA-4A50-B9EC-A32031DC0B9F}" dt="2024-02-08T17:23:52.659" v="980"/>
          <ac:spMkLst>
            <pc:docMk/>
            <pc:sldMk cId="3350582979" sldId="275"/>
            <ac:spMk id="4" creationId="{79D3C22C-F6D3-EAFC-C343-3182F2AF857E}"/>
          </ac:spMkLst>
        </pc:spChg>
        <pc:spChg chg="add mod">
          <ac:chgData name="Janette Warburton" userId="3e27661f259abf4c" providerId="LiveId" clId="{6B8A7B6B-27CA-4A50-B9EC-A32031DC0B9F}" dt="2024-02-08T17:23:52.659" v="980"/>
          <ac:spMkLst>
            <pc:docMk/>
            <pc:sldMk cId="3350582979" sldId="275"/>
            <ac:spMk id="5" creationId="{D957F764-4EB4-60CE-AF70-1179BE885807}"/>
          </ac:spMkLst>
        </pc:spChg>
        <pc:graphicFrameChg chg="add mod">
          <ac:chgData name="Janette Warburton" userId="3e27661f259abf4c" providerId="LiveId" clId="{6B8A7B6B-27CA-4A50-B9EC-A32031DC0B9F}" dt="2024-02-08T13:04:49.674" v="228"/>
          <ac:graphicFrameMkLst>
            <pc:docMk/>
            <pc:sldMk cId="3350582979" sldId="275"/>
            <ac:graphicFrameMk id="3" creationId="{5C016F9A-A427-E050-DC88-6CE5C601FF83}"/>
          </ac:graphicFrameMkLst>
        </pc:graphicFrameChg>
      </pc:sldChg>
      <pc:sldChg chg="addSp modSp">
        <pc:chgData name="Janette Warburton" userId="3e27661f259abf4c" providerId="LiveId" clId="{6B8A7B6B-27CA-4A50-B9EC-A32031DC0B9F}" dt="2024-02-08T17:21:20.032" v="954"/>
        <pc:sldMkLst>
          <pc:docMk/>
          <pc:sldMk cId="2408231161" sldId="276"/>
        </pc:sldMkLst>
        <pc:spChg chg="add mod">
          <ac:chgData name="Janette Warburton" userId="3e27661f259abf4c" providerId="LiveId" clId="{6B8A7B6B-27CA-4A50-B9EC-A32031DC0B9F}" dt="2024-02-08T17:21:20.032" v="954"/>
          <ac:spMkLst>
            <pc:docMk/>
            <pc:sldMk cId="2408231161" sldId="276"/>
            <ac:spMk id="4" creationId="{BE37037A-561C-ECCA-A537-B429BFD9D405}"/>
          </ac:spMkLst>
        </pc:spChg>
        <pc:spChg chg="add mod">
          <ac:chgData name="Janette Warburton" userId="3e27661f259abf4c" providerId="LiveId" clId="{6B8A7B6B-27CA-4A50-B9EC-A32031DC0B9F}" dt="2024-02-08T17:21:20.032" v="954"/>
          <ac:spMkLst>
            <pc:docMk/>
            <pc:sldMk cId="2408231161" sldId="276"/>
            <ac:spMk id="5" creationId="{6DCE8EB1-7685-9DD6-E733-31F26A055FD7}"/>
          </ac:spMkLst>
        </pc:spChg>
        <pc:graphicFrameChg chg="add mod">
          <ac:chgData name="Janette Warburton" userId="3e27661f259abf4c" providerId="LiveId" clId="{6B8A7B6B-27CA-4A50-B9EC-A32031DC0B9F}" dt="2024-02-08T13:04:18.528" v="218"/>
          <ac:graphicFrameMkLst>
            <pc:docMk/>
            <pc:sldMk cId="2408231161" sldId="276"/>
            <ac:graphicFrameMk id="3" creationId="{1CC697C3-F054-4065-2DF6-842B89FD62B6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7:12:21.962" v="878"/>
        <pc:sldMkLst>
          <pc:docMk/>
          <pc:sldMk cId="47515836" sldId="278"/>
        </pc:sldMkLst>
        <pc:spChg chg="add mod">
          <ac:chgData name="Janette Warburton" userId="3e27661f259abf4c" providerId="LiveId" clId="{6B8A7B6B-27CA-4A50-B9EC-A32031DC0B9F}" dt="2024-02-08T17:12:21.962" v="878"/>
          <ac:spMkLst>
            <pc:docMk/>
            <pc:sldMk cId="47515836" sldId="278"/>
            <ac:spMk id="4" creationId="{29E71041-3215-7617-DD7E-51EF343A025F}"/>
          </ac:spMkLst>
        </pc:spChg>
        <pc:spChg chg="add del mod">
          <ac:chgData name="Janette Warburton" userId="3e27661f259abf4c" providerId="LiveId" clId="{6B8A7B6B-27CA-4A50-B9EC-A32031DC0B9F}" dt="2024-02-08T17:12:04.715" v="876" actId="478"/>
          <ac:spMkLst>
            <pc:docMk/>
            <pc:sldMk cId="47515836" sldId="278"/>
            <ac:spMk id="5" creationId="{CC6598F3-5639-E0A4-3A01-5274A4B85402}"/>
          </ac:spMkLst>
        </pc:spChg>
        <pc:graphicFrameChg chg="add mod">
          <ac:chgData name="Janette Warburton" userId="3e27661f259abf4c" providerId="LiveId" clId="{6B8A7B6B-27CA-4A50-B9EC-A32031DC0B9F}" dt="2024-02-08T13:02:44.403" v="199"/>
          <ac:graphicFrameMkLst>
            <pc:docMk/>
            <pc:sldMk cId="47515836" sldId="278"/>
            <ac:graphicFrameMk id="3" creationId="{4301E5AA-D5CC-4D33-D95D-1B9E408FACE5}"/>
          </ac:graphicFrameMkLst>
        </pc:graphicFrameChg>
      </pc:sldChg>
      <pc:sldChg chg="addSp modSp">
        <pc:chgData name="Janette Warburton" userId="3e27661f259abf4c" providerId="LiveId" clId="{6B8A7B6B-27CA-4A50-B9EC-A32031DC0B9F}" dt="2024-02-08T17:12:25.365" v="879"/>
        <pc:sldMkLst>
          <pc:docMk/>
          <pc:sldMk cId="1063836224" sldId="279"/>
        </pc:sldMkLst>
        <pc:spChg chg="add mod">
          <ac:chgData name="Janette Warburton" userId="3e27661f259abf4c" providerId="LiveId" clId="{6B8A7B6B-27CA-4A50-B9EC-A32031DC0B9F}" dt="2024-02-08T17:12:25.365" v="879"/>
          <ac:spMkLst>
            <pc:docMk/>
            <pc:sldMk cId="1063836224" sldId="279"/>
            <ac:spMk id="4" creationId="{2FDE2E82-8D79-C3B3-E12A-8A14E056D9C6}"/>
          </ac:spMkLst>
        </pc:spChg>
        <pc:graphicFrameChg chg="add mod">
          <ac:chgData name="Janette Warburton" userId="3e27661f259abf4c" providerId="LiveId" clId="{6B8A7B6B-27CA-4A50-B9EC-A32031DC0B9F}" dt="2024-02-08T13:02:49.610" v="200"/>
          <ac:graphicFrameMkLst>
            <pc:docMk/>
            <pc:sldMk cId="1063836224" sldId="279"/>
            <ac:graphicFrameMk id="3" creationId="{C1940499-1191-2384-7BE8-8E1BCDDABE22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7:12:51.801" v="882"/>
        <pc:sldMkLst>
          <pc:docMk/>
          <pc:sldMk cId="2788412527" sldId="280"/>
        </pc:sldMkLst>
        <pc:spChg chg="add mod">
          <ac:chgData name="Janette Warburton" userId="3e27661f259abf4c" providerId="LiveId" clId="{6B8A7B6B-27CA-4A50-B9EC-A32031DC0B9F}" dt="2024-02-08T17:12:51.801" v="882"/>
          <ac:spMkLst>
            <pc:docMk/>
            <pc:sldMk cId="2788412527" sldId="280"/>
            <ac:spMk id="4" creationId="{B9BC75A3-6838-ADD1-56BD-79CA04A599FE}"/>
          </ac:spMkLst>
        </pc:spChg>
        <pc:graphicFrameChg chg="add mod">
          <ac:chgData name="Janette Warburton" userId="3e27661f259abf4c" providerId="LiveId" clId="{6B8A7B6B-27CA-4A50-B9EC-A32031DC0B9F}" dt="2024-02-08T13:02:55.650" v="201"/>
          <ac:graphicFrameMkLst>
            <pc:docMk/>
            <pc:sldMk cId="2788412527" sldId="280"/>
            <ac:graphicFrameMk id="3" creationId="{BAADE699-8B4C-57CA-2E71-D87F04E895A3}"/>
          </ac:graphicFrameMkLst>
        </pc:graphicFrameChg>
      </pc:sldChg>
      <pc:sldChg chg="addSp modSp">
        <pc:chgData name="Janette Warburton" userId="3e27661f259abf4c" providerId="LiveId" clId="{6B8A7B6B-27CA-4A50-B9EC-A32031DC0B9F}" dt="2024-02-08T17:12:58.622" v="883"/>
        <pc:sldMkLst>
          <pc:docMk/>
          <pc:sldMk cId="1284311236" sldId="281"/>
        </pc:sldMkLst>
        <pc:spChg chg="add mod">
          <ac:chgData name="Janette Warburton" userId="3e27661f259abf4c" providerId="LiveId" clId="{6B8A7B6B-27CA-4A50-B9EC-A32031DC0B9F}" dt="2024-02-08T17:12:58.622" v="883"/>
          <ac:spMkLst>
            <pc:docMk/>
            <pc:sldMk cId="1284311236" sldId="281"/>
            <ac:spMk id="4" creationId="{32ABD77C-C905-9480-F794-AC8AF587B942}"/>
          </ac:spMkLst>
        </pc:spChg>
        <pc:graphicFrameChg chg="add mod">
          <ac:chgData name="Janette Warburton" userId="3e27661f259abf4c" providerId="LiveId" clId="{6B8A7B6B-27CA-4A50-B9EC-A32031DC0B9F}" dt="2024-02-08T13:02:58.320" v="202"/>
          <ac:graphicFrameMkLst>
            <pc:docMk/>
            <pc:sldMk cId="1284311236" sldId="281"/>
            <ac:graphicFrameMk id="3" creationId="{A2DC35D8-7D8E-4B5B-833C-7B656F1AC79A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7:13:50.224" v="890"/>
        <pc:sldMkLst>
          <pc:docMk/>
          <pc:sldMk cId="820774606" sldId="282"/>
        </pc:sldMkLst>
        <pc:spChg chg="add mod">
          <ac:chgData name="Janette Warburton" userId="3e27661f259abf4c" providerId="LiveId" clId="{6B8A7B6B-27CA-4A50-B9EC-A32031DC0B9F}" dt="2024-02-08T17:13:18.979" v="886"/>
          <ac:spMkLst>
            <pc:docMk/>
            <pc:sldMk cId="820774606" sldId="282"/>
            <ac:spMk id="4" creationId="{3962670C-B83D-7802-6CAB-BC2F6E63EB4A}"/>
          </ac:spMkLst>
        </pc:spChg>
        <pc:spChg chg="add mod">
          <ac:chgData name="Janette Warburton" userId="3e27661f259abf4c" providerId="LiveId" clId="{6B8A7B6B-27CA-4A50-B9EC-A32031DC0B9F}" dt="2024-02-08T17:13:50.224" v="890"/>
          <ac:spMkLst>
            <pc:docMk/>
            <pc:sldMk cId="820774606" sldId="282"/>
            <ac:spMk id="5" creationId="{4C500055-1F07-3D23-6F22-0297E587F7A8}"/>
          </ac:spMkLst>
        </pc:spChg>
        <pc:graphicFrameChg chg="add mod">
          <ac:chgData name="Janette Warburton" userId="3e27661f259abf4c" providerId="LiveId" clId="{6B8A7B6B-27CA-4A50-B9EC-A32031DC0B9F}" dt="2024-02-08T13:03:00.701" v="203"/>
          <ac:graphicFrameMkLst>
            <pc:docMk/>
            <pc:sldMk cId="820774606" sldId="282"/>
            <ac:graphicFrameMk id="3" creationId="{CE733958-2649-E1AC-731C-4A321896EF1E}"/>
          </ac:graphicFrameMkLst>
        </pc:graphicFrameChg>
      </pc:sldChg>
      <pc:sldChg chg="addSp modSp">
        <pc:chgData name="Janette Warburton" userId="3e27661f259abf4c" providerId="LiveId" clId="{6B8A7B6B-27CA-4A50-B9EC-A32031DC0B9F}" dt="2024-02-08T17:13:57.694" v="891"/>
        <pc:sldMkLst>
          <pc:docMk/>
          <pc:sldMk cId="1089499586" sldId="283"/>
        </pc:sldMkLst>
        <pc:spChg chg="add mod">
          <ac:chgData name="Janette Warburton" userId="3e27661f259abf4c" providerId="LiveId" clId="{6B8A7B6B-27CA-4A50-B9EC-A32031DC0B9F}" dt="2024-02-08T17:13:57.694" v="891"/>
          <ac:spMkLst>
            <pc:docMk/>
            <pc:sldMk cId="1089499586" sldId="283"/>
            <ac:spMk id="4" creationId="{BB952BDB-3A54-A6E5-5EA9-E824FE3824AD}"/>
          </ac:spMkLst>
        </pc:spChg>
        <pc:spChg chg="add mod">
          <ac:chgData name="Janette Warburton" userId="3e27661f259abf4c" providerId="LiveId" clId="{6B8A7B6B-27CA-4A50-B9EC-A32031DC0B9F}" dt="2024-02-08T17:13:57.694" v="891"/>
          <ac:spMkLst>
            <pc:docMk/>
            <pc:sldMk cId="1089499586" sldId="283"/>
            <ac:spMk id="5" creationId="{018A717C-1E47-BB6D-606B-263632504786}"/>
          </ac:spMkLst>
        </pc:spChg>
        <pc:graphicFrameChg chg="add mod">
          <ac:chgData name="Janette Warburton" userId="3e27661f259abf4c" providerId="LiveId" clId="{6B8A7B6B-27CA-4A50-B9EC-A32031DC0B9F}" dt="2024-02-08T13:03:02.991" v="204"/>
          <ac:graphicFrameMkLst>
            <pc:docMk/>
            <pc:sldMk cId="1089499586" sldId="283"/>
            <ac:graphicFrameMk id="3" creationId="{970ABBBF-3740-2DDC-DAEB-2815DBA0A00B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7:14:24.008" v="898"/>
        <pc:sldMkLst>
          <pc:docMk/>
          <pc:sldMk cId="2538657190" sldId="284"/>
        </pc:sldMkLst>
        <pc:spChg chg="add mod">
          <ac:chgData name="Janette Warburton" userId="3e27661f259abf4c" providerId="LiveId" clId="{6B8A7B6B-27CA-4A50-B9EC-A32031DC0B9F}" dt="2024-02-08T17:14:24.008" v="898"/>
          <ac:spMkLst>
            <pc:docMk/>
            <pc:sldMk cId="2538657190" sldId="284"/>
            <ac:spMk id="4" creationId="{38521678-FFCD-4971-F01C-12BE47D23733}"/>
          </ac:spMkLst>
        </pc:spChg>
        <pc:spChg chg="add mod">
          <ac:chgData name="Janette Warburton" userId="3e27661f259abf4c" providerId="LiveId" clId="{6B8A7B6B-27CA-4A50-B9EC-A32031DC0B9F}" dt="2024-02-08T17:14:06.645" v="895" actId="14100"/>
          <ac:spMkLst>
            <pc:docMk/>
            <pc:sldMk cId="2538657190" sldId="284"/>
            <ac:spMk id="5" creationId="{97209A04-A22C-161B-A55B-6A69BF791E48}"/>
          </ac:spMkLst>
        </pc:spChg>
        <pc:graphicFrameChg chg="add mod">
          <ac:chgData name="Janette Warburton" userId="3e27661f259abf4c" providerId="LiveId" clId="{6B8A7B6B-27CA-4A50-B9EC-A32031DC0B9F}" dt="2024-02-08T13:03:09.653" v="205"/>
          <ac:graphicFrameMkLst>
            <pc:docMk/>
            <pc:sldMk cId="2538657190" sldId="284"/>
            <ac:graphicFrameMk id="3" creationId="{E6E07108-F098-7B2C-2CFC-E71295495DA8}"/>
          </ac:graphicFrameMkLst>
        </pc:graphicFrameChg>
      </pc:sldChg>
      <pc:sldChg chg="addSp modSp">
        <pc:chgData name="Janette Warburton" userId="3e27661f259abf4c" providerId="LiveId" clId="{6B8A7B6B-27CA-4A50-B9EC-A32031DC0B9F}" dt="2024-02-08T17:14:32.149" v="899"/>
        <pc:sldMkLst>
          <pc:docMk/>
          <pc:sldMk cId="1004959528" sldId="285"/>
        </pc:sldMkLst>
        <pc:spChg chg="add mod">
          <ac:chgData name="Janette Warburton" userId="3e27661f259abf4c" providerId="LiveId" clId="{6B8A7B6B-27CA-4A50-B9EC-A32031DC0B9F}" dt="2024-02-08T17:14:32.149" v="899"/>
          <ac:spMkLst>
            <pc:docMk/>
            <pc:sldMk cId="1004959528" sldId="285"/>
            <ac:spMk id="4" creationId="{50B4FB1C-25BA-04A6-2FC5-0FAB547DD2EF}"/>
          </ac:spMkLst>
        </pc:spChg>
        <pc:spChg chg="add mod">
          <ac:chgData name="Janette Warburton" userId="3e27661f259abf4c" providerId="LiveId" clId="{6B8A7B6B-27CA-4A50-B9EC-A32031DC0B9F}" dt="2024-02-08T17:14:32.149" v="899"/>
          <ac:spMkLst>
            <pc:docMk/>
            <pc:sldMk cId="1004959528" sldId="285"/>
            <ac:spMk id="5" creationId="{03A8DBEF-498D-B2F5-700C-887E6150E92B}"/>
          </ac:spMkLst>
        </pc:spChg>
        <pc:graphicFrameChg chg="add mod">
          <ac:chgData name="Janette Warburton" userId="3e27661f259abf4c" providerId="LiveId" clId="{6B8A7B6B-27CA-4A50-B9EC-A32031DC0B9F}" dt="2024-02-08T13:03:14.080" v="206"/>
          <ac:graphicFrameMkLst>
            <pc:docMk/>
            <pc:sldMk cId="1004959528" sldId="285"/>
            <ac:graphicFrameMk id="3" creationId="{34C5E440-459B-59E6-53EB-E12972104FF5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7:14:53.148" v="903"/>
        <pc:sldMkLst>
          <pc:docMk/>
          <pc:sldMk cId="3565508235" sldId="286"/>
        </pc:sldMkLst>
        <pc:spChg chg="add del mod">
          <ac:chgData name="Janette Warburton" userId="3e27661f259abf4c" providerId="LiveId" clId="{6B8A7B6B-27CA-4A50-B9EC-A32031DC0B9F}" dt="2024-02-08T17:14:36.767" v="901" actId="478"/>
          <ac:spMkLst>
            <pc:docMk/>
            <pc:sldMk cId="3565508235" sldId="286"/>
            <ac:spMk id="4" creationId="{E38E89C7-7554-8479-F950-78441515633B}"/>
          </ac:spMkLst>
        </pc:spChg>
        <pc:spChg chg="add mod">
          <ac:chgData name="Janette Warburton" userId="3e27661f259abf4c" providerId="LiveId" clId="{6B8A7B6B-27CA-4A50-B9EC-A32031DC0B9F}" dt="2024-02-08T17:14:53.148" v="903"/>
          <ac:spMkLst>
            <pc:docMk/>
            <pc:sldMk cId="3565508235" sldId="286"/>
            <ac:spMk id="5" creationId="{B69D9987-5BDC-1743-B5AF-F0D73B34ED88}"/>
          </ac:spMkLst>
        </pc:spChg>
        <pc:graphicFrameChg chg="add mod">
          <ac:chgData name="Janette Warburton" userId="3e27661f259abf4c" providerId="LiveId" clId="{6B8A7B6B-27CA-4A50-B9EC-A32031DC0B9F}" dt="2024-02-08T13:03:17.221" v="207"/>
          <ac:graphicFrameMkLst>
            <pc:docMk/>
            <pc:sldMk cId="3565508235" sldId="286"/>
            <ac:graphicFrameMk id="3" creationId="{F1EB41DC-C2B4-D138-0C2D-13EF56FB07EC}"/>
          </ac:graphicFrameMkLst>
        </pc:graphicFrameChg>
      </pc:sldChg>
      <pc:sldChg chg="addSp modSp">
        <pc:chgData name="Janette Warburton" userId="3e27661f259abf4c" providerId="LiveId" clId="{6B8A7B6B-27CA-4A50-B9EC-A32031DC0B9F}" dt="2024-02-08T17:14:58.770" v="904"/>
        <pc:sldMkLst>
          <pc:docMk/>
          <pc:sldMk cId="689481996" sldId="287"/>
        </pc:sldMkLst>
        <pc:spChg chg="add mod">
          <ac:chgData name="Janette Warburton" userId="3e27661f259abf4c" providerId="LiveId" clId="{6B8A7B6B-27CA-4A50-B9EC-A32031DC0B9F}" dt="2024-02-08T17:14:58.770" v="904"/>
          <ac:spMkLst>
            <pc:docMk/>
            <pc:sldMk cId="689481996" sldId="287"/>
            <ac:spMk id="4" creationId="{71CBB54F-792F-F746-2CC7-9324E75394ED}"/>
          </ac:spMkLst>
        </pc:spChg>
        <pc:graphicFrameChg chg="add mod">
          <ac:chgData name="Janette Warburton" userId="3e27661f259abf4c" providerId="LiveId" clId="{6B8A7B6B-27CA-4A50-B9EC-A32031DC0B9F}" dt="2024-02-08T13:03:20.594" v="208"/>
          <ac:graphicFrameMkLst>
            <pc:docMk/>
            <pc:sldMk cId="689481996" sldId="287"/>
            <ac:graphicFrameMk id="3" creationId="{FA4344BC-456D-CB58-9A7B-099DC4D6657F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8:12:49.098" v="1312" actId="478"/>
        <pc:sldMkLst>
          <pc:docMk/>
          <pc:sldMk cId="362953390" sldId="288"/>
        </pc:sldMkLst>
        <pc:spChg chg="add mod">
          <ac:chgData name="Janette Warburton" userId="3e27661f259abf4c" providerId="LiveId" clId="{6B8A7B6B-27CA-4A50-B9EC-A32031DC0B9F}" dt="2024-02-08T18:00:17.556" v="1174" actId="14100"/>
          <ac:spMkLst>
            <pc:docMk/>
            <pc:sldMk cId="362953390" sldId="288"/>
            <ac:spMk id="4" creationId="{96DE2007-8689-686C-34CE-993E0D8FB2FC}"/>
          </ac:spMkLst>
        </pc:spChg>
        <pc:spChg chg="add del mod">
          <ac:chgData name="Janette Warburton" userId="3e27661f259abf4c" providerId="LiveId" clId="{6B8A7B6B-27CA-4A50-B9EC-A32031DC0B9F}" dt="2024-02-08T18:12:49.098" v="1312" actId="478"/>
          <ac:spMkLst>
            <pc:docMk/>
            <pc:sldMk cId="362953390" sldId="288"/>
            <ac:spMk id="5" creationId="{D996AE06-79A2-2E42-8214-49163CF783F9}"/>
          </ac:spMkLst>
        </pc:spChg>
        <pc:spChg chg="add del mod">
          <ac:chgData name="Janette Warburton" userId="3e27661f259abf4c" providerId="LiveId" clId="{6B8A7B6B-27CA-4A50-B9EC-A32031DC0B9F}" dt="2024-02-08T17:58:07.542" v="1167" actId="478"/>
          <ac:spMkLst>
            <pc:docMk/>
            <pc:sldMk cId="362953390" sldId="288"/>
            <ac:spMk id="6" creationId="{563B076B-A92A-4AA4-B06D-B2D373FA6158}"/>
          </ac:spMkLst>
        </pc:spChg>
        <pc:graphicFrameChg chg="add mod">
          <ac:chgData name="Janette Warburton" userId="3e27661f259abf4c" providerId="LiveId" clId="{6B8A7B6B-27CA-4A50-B9EC-A32031DC0B9F}" dt="2024-02-08T13:03:23.888" v="209"/>
          <ac:graphicFrameMkLst>
            <pc:docMk/>
            <pc:sldMk cId="362953390" sldId="288"/>
            <ac:graphicFrameMk id="3" creationId="{A9A02A4C-E602-A615-B620-D3E9FB334E49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8:12:43.899" v="1311" actId="478"/>
        <pc:sldMkLst>
          <pc:docMk/>
          <pc:sldMk cId="1499537728" sldId="289"/>
        </pc:sldMkLst>
        <pc:spChg chg="add mod">
          <ac:chgData name="Janette Warburton" userId="3e27661f259abf4c" providerId="LiveId" clId="{6B8A7B6B-27CA-4A50-B9EC-A32031DC0B9F}" dt="2024-02-08T17:59:58.854" v="1171" actId="14100"/>
          <ac:spMkLst>
            <pc:docMk/>
            <pc:sldMk cId="1499537728" sldId="289"/>
            <ac:spMk id="4" creationId="{35AA4005-4A5A-D115-9493-9B4ADFF7BD47}"/>
          </ac:spMkLst>
        </pc:spChg>
        <pc:spChg chg="add del mod">
          <ac:chgData name="Janette Warburton" userId="3e27661f259abf4c" providerId="LiveId" clId="{6B8A7B6B-27CA-4A50-B9EC-A32031DC0B9F}" dt="2024-02-08T18:12:43.899" v="1311" actId="478"/>
          <ac:spMkLst>
            <pc:docMk/>
            <pc:sldMk cId="1499537728" sldId="289"/>
            <ac:spMk id="5" creationId="{DA5D060C-1C2C-EB61-E3C7-2A51AA44D735}"/>
          </ac:spMkLst>
        </pc:spChg>
        <pc:spChg chg="add del mod">
          <ac:chgData name="Janette Warburton" userId="3e27661f259abf4c" providerId="LiveId" clId="{6B8A7B6B-27CA-4A50-B9EC-A32031DC0B9F}" dt="2024-02-08T17:58:10.724" v="1168" actId="478"/>
          <ac:spMkLst>
            <pc:docMk/>
            <pc:sldMk cId="1499537728" sldId="289"/>
            <ac:spMk id="6" creationId="{6D1BE819-C739-09A3-93AF-BFD401E18F28}"/>
          </ac:spMkLst>
        </pc:spChg>
        <pc:graphicFrameChg chg="add mod">
          <ac:chgData name="Janette Warburton" userId="3e27661f259abf4c" providerId="LiveId" clId="{6B8A7B6B-27CA-4A50-B9EC-A32031DC0B9F}" dt="2024-02-08T13:03:30.170" v="210"/>
          <ac:graphicFrameMkLst>
            <pc:docMk/>
            <pc:sldMk cId="1499537728" sldId="289"/>
            <ac:graphicFrameMk id="3" creationId="{75B6CB99-786E-29BF-4C55-96ADAA230AC7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8:01:58.653" v="1180" actId="1076"/>
        <pc:sldMkLst>
          <pc:docMk/>
          <pc:sldMk cId="465674066" sldId="290"/>
        </pc:sldMkLst>
        <pc:spChg chg="add del mod">
          <ac:chgData name="Janette Warburton" userId="3e27661f259abf4c" providerId="LiveId" clId="{6B8A7B6B-27CA-4A50-B9EC-A32031DC0B9F}" dt="2024-02-08T17:16:32.613" v="916" actId="478"/>
          <ac:spMkLst>
            <pc:docMk/>
            <pc:sldMk cId="465674066" sldId="290"/>
            <ac:spMk id="4" creationId="{2A7D2502-F264-0419-BEE6-2BCFCB3D6016}"/>
          </ac:spMkLst>
        </pc:spChg>
        <pc:spChg chg="add mod">
          <ac:chgData name="Janette Warburton" userId="3e27661f259abf4c" providerId="LiveId" clId="{6B8A7B6B-27CA-4A50-B9EC-A32031DC0B9F}" dt="2024-02-08T18:01:54.717" v="1178" actId="14100"/>
          <ac:spMkLst>
            <pc:docMk/>
            <pc:sldMk cId="465674066" sldId="290"/>
            <ac:spMk id="5" creationId="{C5CA249E-BBED-2FB6-14C7-EF0C993A82CE}"/>
          </ac:spMkLst>
        </pc:spChg>
        <pc:spChg chg="add mod">
          <ac:chgData name="Janette Warburton" userId="3e27661f259abf4c" providerId="LiveId" clId="{6B8A7B6B-27CA-4A50-B9EC-A32031DC0B9F}" dt="2024-02-08T18:01:58.653" v="1180" actId="1076"/>
          <ac:spMkLst>
            <pc:docMk/>
            <pc:sldMk cId="465674066" sldId="290"/>
            <ac:spMk id="6" creationId="{2A24453C-B493-904A-514A-10263DACF6F0}"/>
          </ac:spMkLst>
        </pc:spChg>
        <pc:spChg chg="add del mod">
          <ac:chgData name="Janette Warburton" userId="3e27661f259abf4c" providerId="LiveId" clId="{6B8A7B6B-27CA-4A50-B9EC-A32031DC0B9F}" dt="2024-02-08T18:00:22.189" v="1175" actId="478"/>
          <ac:spMkLst>
            <pc:docMk/>
            <pc:sldMk cId="465674066" sldId="290"/>
            <ac:spMk id="7" creationId="{DAB72014-7030-AEC7-8323-583AD3E02653}"/>
          </ac:spMkLst>
        </pc:spChg>
        <pc:graphicFrameChg chg="add mod">
          <ac:chgData name="Janette Warburton" userId="3e27661f259abf4c" providerId="LiveId" clId="{6B8A7B6B-27CA-4A50-B9EC-A32031DC0B9F}" dt="2024-02-08T13:03:35.560" v="211"/>
          <ac:graphicFrameMkLst>
            <pc:docMk/>
            <pc:sldMk cId="465674066" sldId="290"/>
            <ac:graphicFrameMk id="3" creationId="{9F8C37EB-9724-0982-EEC3-04C35A846584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8:02:14.605" v="1185"/>
        <pc:sldMkLst>
          <pc:docMk/>
          <pc:sldMk cId="3109875161" sldId="291"/>
        </pc:sldMkLst>
        <pc:spChg chg="add del mod">
          <ac:chgData name="Janette Warburton" userId="3e27661f259abf4c" providerId="LiveId" clId="{6B8A7B6B-27CA-4A50-B9EC-A32031DC0B9F}" dt="2024-02-08T18:02:05.134" v="1181" actId="478"/>
          <ac:spMkLst>
            <pc:docMk/>
            <pc:sldMk cId="3109875161" sldId="291"/>
            <ac:spMk id="4" creationId="{F91DEE66-AB19-618B-9A07-A1D2B054F6DB}"/>
          </ac:spMkLst>
        </pc:spChg>
        <pc:spChg chg="add del mod">
          <ac:chgData name="Janette Warburton" userId="3e27661f259abf4c" providerId="LiveId" clId="{6B8A7B6B-27CA-4A50-B9EC-A32031DC0B9F}" dt="2024-02-08T18:02:05.134" v="1181" actId="478"/>
          <ac:spMkLst>
            <pc:docMk/>
            <pc:sldMk cId="3109875161" sldId="291"/>
            <ac:spMk id="5" creationId="{5BD0D78F-9E3D-8380-F3B4-77253D0E9FBE}"/>
          </ac:spMkLst>
        </pc:spChg>
        <pc:spChg chg="add del mod">
          <ac:chgData name="Janette Warburton" userId="3e27661f259abf4c" providerId="LiveId" clId="{6B8A7B6B-27CA-4A50-B9EC-A32031DC0B9F}" dt="2024-02-08T18:02:07.746" v="1183" actId="478"/>
          <ac:spMkLst>
            <pc:docMk/>
            <pc:sldMk cId="3109875161" sldId="291"/>
            <ac:spMk id="6" creationId="{C9609AEC-EFA4-4B5E-EA0C-9836BEB6A2E0}"/>
          </ac:spMkLst>
        </pc:spChg>
        <pc:spChg chg="add mod">
          <ac:chgData name="Janette Warburton" userId="3e27661f259abf4c" providerId="LiveId" clId="{6B8A7B6B-27CA-4A50-B9EC-A32031DC0B9F}" dt="2024-02-08T18:02:05.744" v="1182"/>
          <ac:spMkLst>
            <pc:docMk/>
            <pc:sldMk cId="3109875161" sldId="291"/>
            <ac:spMk id="7" creationId="{1A0A0311-1F64-D39B-D1D3-1A65941B1180}"/>
          </ac:spMkLst>
        </pc:spChg>
        <pc:spChg chg="add mod">
          <ac:chgData name="Janette Warburton" userId="3e27661f259abf4c" providerId="LiveId" clId="{6B8A7B6B-27CA-4A50-B9EC-A32031DC0B9F}" dt="2024-02-08T18:02:05.744" v="1182"/>
          <ac:spMkLst>
            <pc:docMk/>
            <pc:sldMk cId="3109875161" sldId="291"/>
            <ac:spMk id="8" creationId="{3A8207C1-2E45-6360-F952-5F805F494E80}"/>
          </ac:spMkLst>
        </pc:spChg>
        <pc:graphicFrameChg chg="add mod">
          <ac:chgData name="Janette Warburton" userId="3e27661f259abf4c" providerId="LiveId" clId="{6B8A7B6B-27CA-4A50-B9EC-A32031DC0B9F}" dt="2024-02-08T13:03:39.001" v="212"/>
          <ac:graphicFrameMkLst>
            <pc:docMk/>
            <pc:sldMk cId="3109875161" sldId="291"/>
            <ac:graphicFrameMk id="3" creationId="{DA9975D9-6636-6DD2-5993-5EF9AD735FB4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8:03:23.989" v="1190" actId="14100"/>
        <pc:sldMkLst>
          <pc:docMk/>
          <pc:sldMk cId="2418782720" sldId="292"/>
        </pc:sldMkLst>
        <pc:spChg chg="add del mod">
          <ac:chgData name="Janette Warburton" userId="3e27661f259abf4c" providerId="LiveId" clId="{6B8A7B6B-27CA-4A50-B9EC-A32031DC0B9F}" dt="2024-02-08T17:19:17.675" v="931" actId="478"/>
          <ac:spMkLst>
            <pc:docMk/>
            <pc:sldMk cId="2418782720" sldId="292"/>
            <ac:spMk id="4" creationId="{719F5A57-B6FB-D908-D9D4-F24A667799F0}"/>
          </ac:spMkLst>
        </pc:spChg>
        <pc:spChg chg="add del mod">
          <ac:chgData name="Janette Warburton" userId="3e27661f259abf4c" providerId="LiveId" clId="{6B8A7B6B-27CA-4A50-B9EC-A32031DC0B9F}" dt="2024-02-08T17:17:36.154" v="926" actId="478"/>
          <ac:spMkLst>
            <pc:docMk/>
            <pc:sldMk cId="2418782720" sldId="292"/>
            <ac:spMk id="5" creationId="{09B51FF2-D13D-869C-8DEF-6287B21E49D2}"/>
          </ac:spMkLst>
        </pc:spChg>
        <pc:spChg chg="add del mod">
          <ac:chgData name="Janette Warburton" userId="3e27661f259abf4c" providerId="LiveId" clId="{6B8A7B6B-27CA-4A50-B9EC-A32031DC0B9F}" dt="2024-02-08T17:17:34.203" v="925" actId="478"/>
          <ac:spMkLst>
            <pc:docMk/>
            <pc:sldMk cId="2418782720" sldId="292"/>
            <ac:spMk id="6" creationId="{548314BE-F26B-50FC-8B7D-87F35A17B9C3}"/>
          </ac:spMkLst>
        </pc:spChg>
        <pc:spChg chg="add mod">
          <ac:chgData name="Janette Warburton" userId="3e27661f259abf4c" providerId="LiveId" clId="{6B8A7B6B-27CA-4A50-B9EC-A32031DC0B9F}" dt="2024-02-08T18:03:23.989" v="1190" actId="14100"/>
          <ac:spMkLst>
            <pc:docMk/>
            <pc:sldMk cId="2418782720" sldId="292"/>
            <ac:spMk id="7" creationId="{42CD01E8-B257-CF45-5785-B4D70A52A00E}"/>
          </ac:spMkLst>
        </pc:spChg>
        <pc:spChg chg="add del mod">
          <ac:chgData name="Janette Warburton" userId="3e27661f259abf4c" providerId="LiveId" clId="{6B8A7B6B-27CA-4A50-B9EC-A32031DC0B9F}" dt="2024-02-08T18:02:19.017" v="1186" actId="478"/>
          <ac:spMkLst>
            <pc:docMk/>
            <pc:sldMk cId="2418782720" sldId="292"/>
            <ac:spMk id="8" creationId="{0F86CB44-EA71-6348-435F-FB14845DFE56}"/>
          </ac:spMkLst>
        </pc:spChg>
        <pc:graphicFrameChg chg="add mod">
          <ac:chgData name="Janette Warburton" userId="3e27661f259abf4c" providerId="LiveId" clId="{6B8A7B6B-27CA-4A50-B9EC-A32031DC0B9F}" dt="2024-02-08T13:03:53.304" v="213"/>
          <ac:graphicFrameMkLst>
            <pc:docMk/>
            <pc:sldMk cId="2418782720" sldId="292"/>
            <ac:graphicFrameMk id="3" creationId="{0EBFA19D-3B9C-0E96-3BE2-16AAF0D17A12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8:03:37.247" v="1195"/>
        <pc:sldMkLst>
          <pc:docMk/>
          <pc:sldMk cId="2274446365" sldId="293"/>
        </pc:sldMkLst>
        <pc:spChg chg="add del mod">
          <ac:chgData name="Janette Warburton" userId="3e27661f259abf4c" providerId="LiveId" clId="{6B8A7B6B-27CA-4A50-B9EC-A32031DC0B9F}" dt="2024-02-08T18:03:28.088" v="1191" actId="478"/>
          <ac:spMkLst>
            <pc:docMk/>
            <pc:sldMk cId="2274446365" sldId="293"/>
            <ac:spMk id="4" creationId="{4BEAF259-A288-C795-E820-A788D99B57D5}"/>
          </ac:spMkLst>
        </pc:spChg>
        <pc:spChg chg="add del mod">
          <ac:chgData name="Janette Warburton" userId="3e27661f259abf4c" providerId="LiveId" clId="{6B8A7B6B-27CA-4A50-B9EC-A32031DC0B9F}" dt="2024-02-08T18:03:30.298" v="1193" actId="478"/>
          <ac:spMkLst>
            <pc:docMk/>
            <pc:sldMk cId="2274446365" sldId="293"/>
            <ac:spMk id="5" creationId="{8A253D16-D227-0F2D-EFA9-A550F262D60C}"/>
          </ac:spMkLst>
        </pc:spChg>
        <pc:spChg chg="add mod">
          <ac:chgData name="Janette Warburton" userId="3e27661f259abf4c" providerId="LiveId" clId="{6B8A7B6B-27CA-4A50-B9EC-A32031DC0B9F}" dt="2024-02-08T18:03:28.620" v="1192"/>
          <ac:spMkLst>
            <pc:docMk/>
            <pc:sldMk cId="2274446365" sldId="293"/>
            <ac:spMk id="6" creationId="{AEFC7B9D-388C-A191-B936-0FABB3125BF7}"/>
          </ac:spMkLst>
        </pc:spChg>
        <pc:graphicFrameChg chg="add mod">
          <ac:chgData name="Janette Warburton" userId="3e27661f259abf4c" providerId="LiveId" clId="{6B8A7B6B-27CA-4A50-B9EC-A32031DC0B9F}" dt="2024-02-08T13:03:59.453" v="214"/>
          <ac:graphicFrameMkLst>
            <pc:docMk/>
            <pc:sldMk cId="2274446365" sldId="293"/>
            <ac:graphicFrameMk id="3" creationId="{7E6D032F-943A-361D-8091-F19B2F36E641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8:04:59.295" v="1202" actId="14100"/>
        <pc:sldMkLst>
          <pc:docMk/>
          <pc:sldMk cId="1153045712" sldId="294"/>
        </pc:sldMkLst>
        <pc:spChg chg="add mod">
          <ac:chgData name="Janette Warburton" userId="3e27661f259abf4c" providerId="LiveId" clId="{6B8A7B6B-27CA-4A50-B9EC-A32031DC0B9F}" dt="2024-02-08T18:04:59.295" v="1202" actId="14100"/>
          <ac:spMkLst>
            <pc:docMk/>
            <pc:sldMk cId="1153045712" sldId="294"/>
            <ac:spMk id="4" creationId="{C45A7662-7576-4F33-C5B6-A7712C0C8815}"/>
          </ac:spMkLst>
        </pc:spChg>
        <pc:spChg chg="add mod">
          <ac:chgData name="Janette Warburton" userId="3e27661f259abf4c" providerId="LiveId" clId="{6B8A7B6B-27CA-4A50-B9EC-A32031DC0B9F}" dt="2024-02-08T18:04:57.373" v="1201" actId="14100"/>
          <ac:spMkLst>
            <pc:docMk/>
            <pc:sldMk cId="1153045712" sldId="294"/>
            <ac:spMk id="5" creationId="{522C299F-9021-D690-A3FC-9E39290D03D4}"/>
          </ac:spMkLst>
        </pc:spChg>
        <pc:spChg chg="add del mod">
          <ac:chgData name="Janette Warburton" userId="3e27661f259abf4c" providerId="LiveId" clId="{6B8A7B6B-27CA-4A50-B9EC-A32031DC0B9F}" dt="2024-02-08T18:03:42.777" v="1196" actId="478"/>
          <ac:spMkLst>
            <pc:docMk/>
            <pc:sldMk cId="1153045712" sldId="294"/>
            <ac:spMk id="6" creationId="{C3B0C22D-2CBF-3EC2-4EA1-32D8E9FD1E02}"/>
          </ac:spMkLst>
        </pc:spChg>
        <pc:graphicFrameChg chg="add mod">
          <ac:chgData name="Janette Warburton" userId="3e27661f259abf4c" providerId="LiveId" clId="{6B8A7B6B-27CA-4A50-B9EC-A32031DC0B9F}" dt="2024-02-08T13:04:03.373" v="215"/>
          <ac:graphicFrameMkLst>
            <pc:docMk/>
            <pc:sldMk cId="1153045712" sldId="294"/>
            <ac:graphicFrameMk id="3" creationId="{520D4781-CBDC-BB29-B252-C4A340DD8825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8:05:11.566" v="1206"/>
        <pc:sldMkLst>
          <pc:docMk/>
          <pc:sldMk cId="107387135" sldId="295"/>
        </pc:sldMkLst>
        <pc:spChg chg="add del mod">
          <ac:chgData name="Janette Warburton" userId="3e27661f259abf4c" providerId="LiveId" clId="{6B8A7B6B-27CA-4A50-B9EC-A32031DC0B9F}" dt="2024-02-08T18:03:45.641" v="1197" actId="478"/>
          <ac:spMkLst>
            <pc:docMk/>
            <pc:sldMk cId="107387135" sldId="295"/>
            <ac:spMk id="4" creationId="{3F8E87C7-03BF-9D3C-104C-BFEE316AAE57}"/>
          </ac:spMkLst>
        </pc:spChg>
        <pc:spChg chg="add del mod">
          <ac:chgData name="Janette Warburton" userId="3e27661f259abf4c" providerId="LiveId" clId="{6B8A7B6B-27CA-4A50-B9EC-A32031DC0B9F}" dt="2024-02-08T18:05:06.338" v="1203" actId="478"/>
          <ac:spMkLst>
            <pc:docMk/>
            <pc:sldMk cId="107387135" sldId="295"/>
            <ac:spMk id="5" creationId="{98A66430-F6FA-3317-0A84-81EA26EB4A31}"/>
          </ac:spMkLst>
        </pc:spChg>
        <pc:spChg chg="add del mod">
          <ac:chgData name="Janette Warburton" userId="3e27661f259abf4c" providerId="LiveId" clId="{6B8A7B6B-27CA-4A50-B9EC-A32031DC0B9F}" dt="2024-02-08T18:05:06.338" v="1203" actId="478"/>
          <ac:spMkLst>
            <pc:docMk/>
            <pc:sldMk cId="107387135" sldId="295"/>
            <ac:spMk id="6" creationId="{07D5A7AA-94C9-84F0-0E17-806DCD683E28}"/>
          </ac:spMkLst>
        </pc:spChg>
        <pc:spChg chg="add mod">
          <ac:chgData name="Janette Warburton" userId="3e27661f259abf4c" providerId="LiveId" clId="{6B8A7B6B-27CA-4A50-B9EC-A32031DC0B9F}" dt="2024-02-08T18:05:07.070" v="1204"/>
          <ac:spMkLst>
            <pc:docMk/>
            <pc:sldMk cId="107387135" sldId="295"/>
            <ac:spMk id="7" creationId="{F04D1DC2-D9EA-4568-DBD1-A41DB5F3D0C7}"/>
          </ac:spMkLst>
        </pc:spChg>
        <pc:spChg chg="add mod">
          <ac:chgData name="Janette Warburton" userId="3e27661f259abf4c" providerId="LiveId" clId="{6B8A7B6B-27CA-4A50-B9EC-A32031DC0B9F}" dt="2024-02-08T18:05:07.070" v="1204"/>
          <ac:spMkLst>
            <pc:docMk/>
            <pc:sldMk cId="107387135" sldId="295"/>
            <ac:spMk id="8" creationId="{B3B29AAC-D4E6-64C2-F3AD-46FD71D6D7F1}"/>
          </ac:spMkLst>
        </pc:spChg>
        <pc:graphicFrameChg chg="add mod">
          <ac:chgData name="Janette Warburton" userId="3e27661f259abf4c" providerId="LiveId" clId="{6B8A7B6B-27CA-4A50-B9EC-A32031DC0B9F}" dt="2024-02-08T13:04:08.409" v="216"/>
          <ac:graphicFrameMkLst>
            <pc:docMk/>
            <pc:sldMk cId="107387135" sldId="295"/>
            <ac:graphicFrameMk id="3" creationId="{ED614198-E535-C2DC-734D-043D9ADA5F09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7:01:55.021" v="791"/>
        <pc:sldMkLst>
          <pc:docMk/>
          <pc:sldMk cId="4051987080" sldId="298"/>
        </pc:sldMkLst>
        <pc:spChg chg="add mod">
          <ac:chgData name="Janette Warburton" userId="3e27661f259abf4c" providerId="LiveId" clId="{6B8A7B6B-27CA-4A50-B9EC-A32031DC0B9F}" dt="2024-02-08T17:01:55.021" v="791"/>
          <ac:spMkLst>
            <pc:docMk/>
            <pc:sldMk cId="4051987080" sldId="298"/>
            <ac:spMk id="4" creationId="{DF019703-C069-C97C-0699-52F99B9FAF19}"/>
          </ac:spMkLst>
        </pc:spChg>
        <pc:graphicFrameChg chg="add mod">
          <ac:chgData name="Janette Warburton" userId="3e27661f259abf4c" providerId="LiveId" clId="{6B8A7B6B-27CA-4A50-B9EC-A32031DC0B9F}" dt="2024-02-08T13:01:05.473" v="173"/>
          <ac:graphicFrameMkLst>
            <pc:docMk/>
            <pc:sldMk cId="4051987080" sldId="298"/>
            <ac:graphicFrameMk id="3" creationId="{954F7591-9A52-E1D7-FC70-A8910F1903BD}"/>
          </ac:graphicFrameMkLst>
        </pc:graphicFrameChg>
      </pc:sldChg>
      <pc:sldChg chg="addSp modSp">
        <pc:chgData name="Janette Warburton" userId="3e27661f259abf4c" providerId="LiveId" clId="{6B8A7B6B-27CA-4A50-B9EC-A32031DC0B9F}" dt="2024-02-08T17:02:03.279" v="792"/>
        <pc:sldMkLst>
          <pc:docMk/>
          <pc:sldMk cId="1502270557" sldId="299"/>
        </pc:sldMkLst>
        <pc:spChg chg="add mod">
          <ac:chgData name="Janette Warburton" userId="3e27661f259abf4c" providerId="LiveId" clId="{6B8A7B6B-27CA-4A50-B9EC-A32031DC0B9F}" dt="2024-02-08T17:02:03.279" v="792"/>
          <ac:spMkLst>
            <pc:docMk/>
            <pc:sldMk cId="1502270557" sldId="299"/>
            <ac:spMk id="4" creationId="{7F81B886-6725-2731-D6BE-E21A939F88F4}"/>
          </ac:spMkLst>
        </pc:spChg>
        <pc:graphicFrameChg chg="add mod">
          <ac:chgData name="Janette Warburton" userId="3e27661f259abf4c" providerId="LiveId" clId="{6B8A7B6B-27CA-4A50-B9EC-A32031DC0B9F}" dt="2024-02-08T13:01:08.247" v="174"/>
          <ac:graphicFrameMkLst>
            <pc:docMk/>
            <pc:sldMk cId="1502270557" sldId="299"/>
            <ac:graphicFrameMk id="3" creationId="{E67F8A7D-6214-BFAD-2D03-A908604AAD1A}"/>
          </ac:graphicFrameMkLst>
        </pc:graphicFrameChg>
      </pc:sldChg>
      <pc:sldChg chg="addSp modSp">
        <pc:chgData name="Janette Warburton" userId="3e27661f259abf4c" providerId="LiveId" clId="{6B8A7B6B-27CA-4A50-B9EC-A32031DC0B9F}" dt="2024-02-08T17:02:40.849" v="794"/>
        <pc:sldMkLst>
          <pc:docMk/>
          <pc:sldMk cId="352211804" sldId="300"/>
        </pc:sldMkLst>
        <pc:spChg chg="add mod">
          <ac:chgData name="Janette Warburton" userId="3e27661f259abf4c" providerId="LiveId" clId="{6B8A7B6B-27CA-4A50-B9EC-A32031DC0B9F}" dt="2024-02-08T17:02:40.849" v="794"/>
          <ac:spMkLst>
            <pc:docMk/>
            <pc:sldMk cId="352211804" sldId="300"/>
            <ac:spMk id="4" creationId="{C3B3599E-6C3E-7EF9-0A6A-8C230ABDA034}"/>
          </ac:spMkLst>
        </pc:spChg>
        <pc:graphicFrameChg chg="add mod">
          <ac:chgData name="Janette Warburton" userId="3e27661f259abf4c" providerId="LiveId" clId="{6B8A7B6B-27CA-4A50-B9EC-A32031DC0B9F}" dt="2024-02-08T13:01:10.930" v="175"/>
          <ac:graphicFrameMkLst>
            <pc:docMk/>
            <pc:sldMk cId="352211804" sldId="300"/>
            <ac:graphicFrameMk id="3" creationId="{65CB85B1-C718-D17C-E043-6BEA148179C5}"/>
          </ac:graphicFrameMkLst>
        </pc:graphicFrameChg>
      </pc:sldChg>
      <pc:sldChg chg="addSp modSp">
        <pc:chgData name="Janette Warburton" userId="3e27661f259abf4c" providerId="LiveId" clId="{6B8A7B6B-27CA-4A50-B9EC-A32031DC0B9F}" dt="2024-02-08T17:02:51.576" v="795"/>
        <pc:sldMkLst>
          <pc:docMk/>
          <pc:sldMk cId="2677975724" sldId="301"/>
        </pc:sldMkLst>
        <pc:spChg chg="add mod">
          <ac:chgData name="Janette Warburton" userId="3e27661f259abf4c" providerId="LiveId" clId="{6B8A7B6B-27CA-4A50-B9EC-A32031DC0B9F}" dt="2024-02-08T17:02:51.576" v="795"/>
          <ac:spMkLst>
            <pc:docMk/>
            <pc:sldMk cId="2677975724" sldId="301"/>
            <ac:spMk id="4" creationId="{D4269ABB-1F72-E569-0FA1-29FA670B24F2}"/>
          </ac:spMkLst>
        </pc:spChg>
        <pc:graphicFrameChg chg="add mod">
          <ac:chgData name="Janette Warburton" userId="3e27661f259abf4c" providerId="LiveId" clId="{6B8A7B6B-27CA-4A50-B9EC-A32031DC0B9F}" dt="2024-02-08T13:01:17.233" v="176"/>
          <ac:graphicFrameMkLst>
            <pc:docMk/>
            <pc:sldMk cId="2677975724" sldId="301"/>
            <ac:graphicFrameMk id="3" creationId="{3F25BB77-A68B-2A98-EC47-16BF6F095BB7}"/>
          </ac:graphicFrameMkLst>
        </pc:graphicFrameChg>
      </pc:sldChg>
      <pc:sldChg chg="addSp modSp">
        <pc:chgData name="Janette Warburton" userId="3e27661f259abf4c" providerId="LiveId" clId="{6B8A7B6B-27CA-4A50-B9EC-A32031DC0B9F}" dt="2024-02-08T17:03:08.335" v="797"/>
        <pc:sldMkLst>
          <pc:docMk/>
          <pc:sldMk cId="3423186842" sldId="302"/>
        </pc:sldMkLst>
        <pc:spChg chg="add mod">
          <ac:chgData name="Janette Warburton" userId="3e27661f259abf4c" providerId="LiveId" clId="{6B8A7B6B-27CA-4A50-B9EC-A32031DC0B9F}" dt="2024-02-08T17:03:08.335" v="797"/>
          <ac:spMkLst>
            <pc:docMk/>
            <pc:sldMk cId="3423186842" sldId="302"/>
            <ac:spMk id="4" creationId="{B17CCF84-97A0-C344-8709-1DE069B1D48A}"/>
          </ac:spMkLst>
        </pc:spChg>
        <pc:graphicFrameChg chg="add mod">
          <ac:chgData name="Janette Warburton" userId="3e27661f259abf4c" providerId="LiveId" clId="{6B8A7B6B-27CA-4A50-B9EC-A32031DC0B9F}" dt="2024-02-08T13:01:20.953" v="177"/>
          <ac:graphicFrameMkLst>
            <pc:docMk/>
            <pc:sldMk cId="3423186842" sldId="302"/>
            <ac:graphicFrameMk id="3" creationId="{020FC0BB-9E70-AB91-D81E-04ED07C82324}"/>
          </ac:graphicFrameMkLst>
        </pc:graphicFrameChg>
      </pc:sldChg>
      <pc:sldChg chg="addSp modSp">
        <pc:chgData name="Janette Warburton" userId="3e27661f259abf4c" providerId="LiveId" clId="{6B8A7B6B-27CA-4A50-B9EC-A32031DC0B9F}" dt="2024-02-08T17:03:15.944" v="798"/>
        <pc:sldMkLst>
          <pc:docMk/>
          <pc:sldMk cId="3932897242" sldId="303"/>
        </pc:sldMkLst>
        <pc:spChg chg="add mod">
          <ac:chgData name="Janette Warburton" userId="3e27661f259abf4c" providerId="LiveId" clId="{6B8A7B6B-27CA-4A50-B9EC-A32031DC0B9F}" dt="2024-02-08T17:03:15.944" v="798"/>
          <ac:spMkLst>
            <pc:docMk/>
            <pc:sldMk cId="3932897242" sldId="303"/>
            <ac:spMk id="4" creationId="{84A8A9CE-D1AD-92A1-D6E8-EE8D75ABEAA3}"/>
          </ac:spMkLst>
        </pc:spChg>
        <pc:graphicFrameChg chg="add mod">
          <ac:chgData name="Janette Warburton" userId="3e27661f259abf4c" providerId="LiveId" clId="{6B8A7B6B-27CA-4A50-B9EC-A32031DC0B9F}" dt="2024-02-08T13:01:26.073" v="178"/>
          <ac:graphicFrameMkLst>
            <pc:docMk/>
            <pc:sldMk cId="3932897242" sldId="303"/>
            <ac:graphicFrameMk id="3" creationId="{5093B7D7-2EB4-9387-51E8-4A153AA4FC2E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7:03:54.072" v="805"/>
        <pc:sldMkLst>
          <pc:docMk/>
          <pc:sldMk cId="920025119" sldId="304"/>
        </pc:sldMkLst>
        <pc:spChg chg="add mod">
          <ac:chgData name="Janette Warburton" userId="3e27661f259abf4c" providerId="LiveId" clId="{6B8A7B6B-27CA-4A50-B9EC-A32031DC0B9F}" dt="2024-02-08T17:03:35.998" v="801"/>
          <ac:spMkLst>
            <pc:docMk/>
            <pc:sldMk cId="920025119" sldId="304"/>
            <ac:spMk id="4" creationId="{3D5677C3-1FF8-D96D-8185-D7B0DF399E2F}"/>
          </ac:spMkLst>
        </pc:spChg>
        <pc:spChg chg="add mod">
          <ac:chgData name="Janette Warburton" userId="3e27661f259abf4c" providerId="LiveId" clId="{6B8A7B6B-27CA-4A50-B9EC-A32031DC0B9F}" dt="2024-02-08T17:03:54.072" v="805"/>
          <ac:spMkLst>
            <pc:docMk/>
            <pc:sldMk cId="920025119" sldId="304"/>
            <ac:spMk id="5" creationId="{7D900457-E1EE-CEDF-DF4E-5E3CBC443E70}"/>
          </ac:spMkLst>
        </pc:spChg>
        <pc:graphicFrameChg chg="add mod">
          <ac:chgData name="Janette Warburton" userId="3e27661f259abf4c" providerId="LiveId" clId="{6B8A7B6B-27CA-4A50-B9EC-A32031DC0B9F}" dt="2024-02-08T13:01:28.546" v="179"/>
          <ac:graphicFrameMkLst>
            <pc:docMk/>
            <pc:sldMk cId="920025119" sldId="304"/>
            <ac:graphicFrameMk id="3" creationId="{55AB79A3-CE38-C1A9-FA2C-B383880B5CD6}"/>
          </ac:graphicFrameMkLst>
        </pc:graphicFrameChg>
      </pc:sldChg>
      <pc:sldChg chg="addSp modSp">
        <pc:chgData name="Janette Warburton" userId="3e27661f259abf4c" providerId="LiveId" clId="{6B8A7B6B-27CA-4A50-B9EC-A32031DC0B9F}" dt="2024-02-08T17:04:00.208" v="806"/>
        <pc:sldMkLst>
          <pc:docMk/>
          <pc:sldMk cId="1627708917" sldId="305"/>
        </pc:sldMkLst>
        <pc:spChg chg="add mod">
          <ac:chgData name="Janette Warburton" userId="3e27661f259abf4c" providerId="LiveId" clId="{6B8A7B6B-27CA-4A50-B9EC-A32031DC0B9F}" dt="2024-02-08T17:04:00.208" v="806"/>
          <ac:spMkLst>
            <pc:docMk/>
            <pc:sldMk cId="1627708917" sldId="305"/>
            <ac:spMk id="4" creationId="{86123273-7C77-3C4A-8991-E81AC078090F}"/>
          </ac:spMkLst>
        </pc:spChg>
        <pc:spChg chg="add mod">
          <ac:chgData name="Janette Warburton" userId="3e27661f259abf4c" providerId="LiveId" clId="{6B8A7B6B-27CA-4A50-B9EC-A32031DC0B9F}" dt="2024-02-08T17:04:00.208" v="806"/>
          <ac:spMkLst>
            <pc:docMk/>
            <pc:sldMk cId="1627708917" sldId="305"/>
            <ac:spMk id="5" creationId="{0EF177EC-5354-47B9-8C2E-9A8DBEA2F24E}"/>
          </ac:spMkLst>
        </pc:spChg>
        <pc:graphicFrameChg chg="add mod">
          <ac:chgData name="Janette Warburton" userId="3e27661f259abf4c" providerId="LiveId" clId="{6B8A7B6B-27CA-4A50-B9EC-A32031DC0B9F}" dt="2024-02-08T13:01:33.887" v="180"/>
          <ac:graphicFrameMkLst>
            <pc:docMk/>
            <pc:sldMk cId="1627708917" sldId="305"/>
            <ac:graphicFrameMk id="3" creationId="{CFBF9577-C15A-F626-5918-3BFA5547C7EB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7:04:22.752" v="810"/>
        <pc:sldMkLst>
          <pc:docMk/>
          <pc:sldMk cId="764720584" sldId="306"/>
        </pc:sldMkLst>
        <pc:spChg chg="add mod">
          <ac:chgData name="Janette Warburton" userId="3e27661f259abf4c" providerId="LiveId" clId="{6B8A7B6B-27CA-4A50-B9EC-A32031DC0B9F}" dt="2024-02-08T17:04:22.752" v="810"/>
          <ac:spMkLst>
            <pc:docMk/>
            <pc:sldMk cId="764720584" sldId="306"/>
            <ac:spMk id="4" creationId="{25F2364A-ABC2-D80C-002C-7472B8819DDB}"/>
          </ac:spMkLst>
        </pc:spChg>
        <pc:spChg chg="add del mod">
          <ac:chgData name="Janette Warburton" userId="3e27661f259abf4c" providerId="LiveId" clId="{6B8A7B6B-27CA-4A50-B9EC-A32031DC0B9F}" dt="2024-02-08T17:04:04.983" v="808" actId="478"/>
          <ac:spMkLst>
            <pc:docMk/>
            <pc:sldMk cId="764720584" sldId="306"/>
            <ac:spMk id="5" creationId="{CEDEAAD3-EA88-395D-0A6E-311EFE1EA847}"/>
          </ac:spMkLst>
        </pc:spChg>
        <pc:graphicFrameChg chg="add mod">
          <ac:chgData name="Janette Warburton" userId="3e27661f259abf4c" providerId="LiveId" clId="{6B8A7B6B-27CA-4A50-B9EC-A32031DC0B9F}" dt="2024-02-08T13:01:38.954" v="181"/>
          <ac:graphicFrameMkLst>
            <pc:docMk/>
            <pc:sldMk cId="764720584" sldId="306"/>
            <ac:graphicFrameMk id="3" creationId="{CC0BE0BB-9A2F-1ED3-45A2-675A0B3A6049}"/>
          </ac:graphicFrameMkLst>
        </pc:graphicFrameChg>
      </pc:sldChg>
      <pc:sldChg chg="addSp modSp">
        <pc:chgData name="Janette Warburton" userId="3e27661f259abf4c" providerId="LiveId" clId="{6B8A7B6B-27CA-4A50-B9EC-A32031DC0B9F}" dt="2024-02-08T17:04:27.842" v="811"/>
        <pc:sldMkLst>
          <pc:docMk/>
          <pc:sldMk cId="4227040244" sldId="307"/>
        </pc:sldMkLst>
        <pc:spChg chg="add mod">
          <ac:chgData name="Janette Warburton" userId="3e27661f259abf4c" providerId="LiveId" clId="{6B8A7B6B-27CA-4A50-B9EC-A32031DC0B9F}" dt="2024-02-08T17:04:27.842" v="811"/>
          <ac:spMkLst>
            <pc:docMk/>
            <pc:sldMk cId="4227040244" sldId="307"/>
            <ac:spMk id="4" creationId="{77B0C069-5816-2B86-FBB3-6CB3299A8E6F}"/>
          </ac:spMkLst>
        </pc:spChg>
        <pc:graphicFrameChg chg="add mod">
          <ac:chgData name="Janette Warburton" userId="3e27661f259abf4c" providerId="LiveId" clId="{6B8A7B6B-27CA-4A50-B9EC-A32031DC0B9F}" dt="2024-02-08T13:01:41.715" v="182"/>
          <ac:graphicFrameMkLst>
            <pc:docMk/>
            <pc:sldMk cId="4227040244" sldId="307"/>
            <ac:graphicFrameMk id="3" creationId="{4B162605-08D6-D75F-0A58-0F52234E9CBA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7:04:45.271" v="814"/>
        <pc:sldMkLst>
          <pc:docMk/>
          <pc:sldMk cId="2576978727" sldId="308"/>
        </pc:sldMkLst>
        <pc:spChg chg="add mod">
          <ac:chgData name="Janette Warburton" userId="3e27661f259abf4c" providerId="LiveId" clId="{6B8A7B6B-27CA-4A50-B9EC-A32031DC0B9F}" dt="2024-02-08T17:04:45.271" v="814"/>
          <ac:spMkLst>
            <pc:docMk/>
            <pc:sldMk cId="2576978727" sldId="308"/>
            <ac:spMk id="4" creationId="{55A6A984-3624-E0CB-775F-CE2733310381}"/>
          </ac:spMkLst>
        </pc:spChg>
        <pc:graphicFrameChg chg="add mod">
          <ac:chgData name="Janette Warburton" userId="3e27661f259abf4c" providerId="LiveId" clId="{6B8A7B6B-27CA-4A50-B9EC-A32031DC0B9F}" dt="2024-02-08T13:01:44.441" v="183"/>
          <ac:graphicFrameMkLst>
            <pc:docMk/>
            <pc:sldMk cId="2576978727" sldId="308"/>
            <ac:graphicFrameMk id="3" creationId="{BC999557-243D-59C1-483F-7D2F9026BD01}"/>
          </ac:graphicFrameMkLst>
        </pc:graphicFrameChg>
      </pc:sldChg>
      <pc:sldChg chg="addSp modSp">
        <pc:chgData name="Janette Warburton" userId="3e27661f259abf4c" providerId="LiveId" clId="{6B8A7B6B-27CA-4A50-B9EC-A32031DC0B9F}" dt="2024-02-08T17:04:54.288" v="815"/>
        <pc:sldMkLst>
          <pc:docMk/>
          <pc:sldMk cId="233179866" sldId="309"/>
        </pc:sldMkLst>
        <pc:spChg chg="add mod">
          <ac:chgData name="Janette Warburton" userId="3e27661f259abf4c" providerId="LiveId" clId="{6B8A7B6B-27CA-4A50-B9EC-A32031DC0B9F}" dt="2024-02-08T17:04:54.288" v="815"/>
          <ac:spMkLst>
            <pc:docMk/>
            <pc:sldMk cId="233179866" sldId="309"/>
            <ac:spMk id="4" creationId="{293B9B47-2959-725D-A5E3-6310FFA03A4B}"/>
          </ac:spMkLst>
        </pc:spChg>
        <pc:graphicFrameChg chg="add mod">
          <ac:chgData name="Janette Warburton" userId="3e27661f259abf4c" providerId="LiveId" clId="{6B8A7B6B-27CA-4A50-B9EC-A32031DC0B9F}" dt="2024-02-08T13:01:47.827" v="184"/>
          <ac:graphicFrameMkLst>
            <pc:docMk/>
            <pc:sldMk cId="233179866" sldId="309"/>
            <ac:graphicFrameMk id="3" creationId="{A574A9C9-A153-11EF-8719-747EC878EB8D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7:05:11.453" v="818"/>
        <pc:sldMkLst>
          <pc:docMk/>
          <pc:sldMk cId="441672210" sldId="310"/>
        </pc:sldMkLst>
        <pc:spChg chg="add mod">
          <ac:chgData name="Janette Warburton" userId="3e27661f259abf4c" providerId="LiveId" clId="{6B8A7B6B-27CA-4A50-B9EC-A32031DC0B9F}" dt="2024-02-08T17:05:11.453" v="818"/>
          <ac:spMkLst>
            <pc:docMk/>
            <pc:sldMk cId="441672210" sldId="310"/>
            <ac:spMk id="4" creationId="{98A7CBD8-F964-B009-BBC4-BD66F96D3153}"/>
          </ac:spMkLst>
        </pc:spChg>
        <pc:graphicFrameChg chg="add mod">
          <ac:chgData name="Janette Warburton" userId="3e27661f259abf4c" providerId="LiveId" clId="{6B8A7B6B-27CA-4A50-B9EC-A32031DC0B9F}" dt="2024-02-08T13:01:53.957" v="185"/>
          <ac:graphicFrameMkLst>
            <pc:docMk/>
            <pc:sldMk cId="441672210" sldId="310"/>
            <ac:graphicFrameMk id="3" creationId="{ECA2B564-B3BD-B479-13D2-12BE4DD0ACDA}"/>
          </ac:graphicFrameMkLst>
        </pc:graphicFrameChg>
      </pc:sldChg>
      <pc:sldChg chg="addSp modSp">
        <pc:chgData name="Janette Warburton" userId="3e27661f259abf4c" providerId="LiveId" clId="{6B8A7B6B-27CA-4A50-B9EC-A32031DC0B9F}" dt="2024-02-08T17:05:18.840" v="819"/>
        <pc:sldMkLst>
          <pc:docMk/>
          <pc:sldMk cId="1132005823" sldId="311"/>
        </pc:sldMkLst>
        <pc:spChg chg="add mod">
          <ac:chgData name="Janette Warburton" userId="3e27661f259abf4c" providerId="LiveId" clId="{6B8A7B6B-27CA-4A50-B9EC-A32031DC0B9F}" dt="2024-02-08T17:05:18.840" v="819"/>
          <ac:spMkLst>
            <pc:docMk/>
            <pc:sldMk cId="1132005823" sldId="311"/>
            <ac:spMk id="4" creationId="{85B89989-8620-9572-8FE8-4F9AB8D7A89A}"/>
          </ac:spMkLst>
        </pc:spChg>
        <pc:graphicFrameChg chg="add mod">
          <ac:chgData name="Janette Warburton" userId="3e27661f259abf4c" providerId="LiveId" clId="{6B8A7B6B-27CA-4A50-B9EC-A32031DC0B9F}" dt="2024-02-08T13:01:57.741" v="186"/>
          <ac:graphicFrameMkLst>
            <pc:docMk/>
            <pc:sldMk cId="1132005823" sldId="311"/>
            <ac:graphicFrameMk id="3" creationId="{4B58370C-A6C8-7B3B-7E77-1CEF2266B423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7:06:52.049" v="838"/>
        <pc:sldMkLst>
          <pc:docMk/>
          <pc:sldMk cId="3652819878" sldId="312"/>
        </pc:sldMkLst>
        <pc:spChg chg="add mod">
          <ac:chgData name="Janette Warburton" userId="3e27661f259abf4c" providerId="LiveId" clId="{6B8A7B6B-27CA-4A50-B9EC-A32031DC0B9F}" dt="2024-02-08T17:06:00.334" v="822"/>
          <ac:spMkLst>
            <pc:docMk/>
            <pc:sldMk cId="3652819878" sldId="312"/>
            <ac:spMk id="4" creationId="{28124C2E-9462-1CEA-623B-72D561C4BD41}"/>
          </ac:spMkLst>
        </pc:spChg>
        <pc:spChg chg="add mod">
          <ac:chgData name="Janette Warburton" userId="3e27661f259abf4c" providerId="LiveId" clId="{6B8A7B6B-27CA-4A50-B9EC-A32031DC0B9F}" dt="2024-02-08T17:06:17.118" v="826"/>
          <ac:spMkLst>
            <pc:docMk/>
            <pc:sldMk cId="3652819878" sldId="312"/>
            <ac:spMk id="5" creationId="{C4D925C6-21E2-04AC-FE85-FCA6DCA076C0}"/>
          </ac:spMkLst>
        </pc:spChg>
        <pc:spChg chg="add mod">
          <ac:chgData name="Janette Warburton" userId="3e27661f259abf4c" providerId="LiveId" clId="{6B8A7B6B-27CA-4A50-B9EC-A32031DC0B9F}" dt="2024-02-08T17:06:52.049" v="838"/>
          <ac:spMkLst>
            <pc:docMk/>
            <pc:sldMk cId="3652819878" sldId="312"/>
            <ac:spMk id="6" creationId="{F6F99ACD-0890-23D1-501B-66992E5B8436}"/>
          </ac:spMkLst>
        </pc:spChg>
        <pc:graphicFrameChg chg="add mod">
          <ac:chgData name="Janette Warburton" userId="3e27661f259abf4c" providerId="LiveId" clId="{6B8A7B6B-27CA-4A50-B9EC-A32031DC0B9F}" dt="2024-02-08T13:02:00.528" v="187"/>
          <ac:graphicFrameMkLst>
            <pc:docMk/>
            <pc:sldMk cId="3652819878" sldId="312"/>
            <ac:graphicFrameMk id="3" creationId="{323B1EE0-30E6-2601-57F1-2C8960292F4A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7:06:58.253" v="839"/>
        <pc:sldMkLst>
          <pc:docMk/>
          <pc:sldMk cId="1701216470" sldId="313"/>
        </pc:sldMkLst>
        <pc:spChg chg="add del mod">
          <ac:chgData name="Janette Warburton" userId="3e27661f259abf4c" providerId="LiveId" clId="{6B8A7B6B-27CA-4A50-B9EC-A32031DC0B9F}" dt="2024-02-08T17:06:21.496" v="830" actId="22"/>
          <ac:spMkLst>
            <pc:docMk/>
            <pc:sldMk cId="1701216470" sldId="313"/>
            <ac:spMk id="5" creationId="{4D9AE2BB-FC4E-6109-B945-B0BB11AF1BCB}"/>
          </ac:spMkLst>
        </pc:spChg>
        <pc:spChg chg="add mod">
          <ac:chgData name="Janette Warburton" userId="3e27661f259abf4c" providerId="LiveId" clId="{6B8A7B6B-27CA-4A50-B9EC-A32031DC0B9F}" dt="2024-02-08T17:06:58.253" v="839"/>
          <ac:spMkLst>
            <pc:docMk/>
            <pc:sldMk cId="1701216470" sldId="313"/>
            <ac:spMk id="6" creationId="{0A4CDC15-DA58-53B2-7ABB-1AB1EBF8A0D8}"/>
          </ac:spMkLst>
        </pc:spChg>
        <pc:spChg chg="add mod">
          <ac:chgData name="Janette Warburton" userId="3e27661f259abf4c" providerId="LiveId" clId="{6B8A7B6B-27CA-4A50-B9EC-A32031DC0B9F}" dt="2024-02-08T17:06:58.253" v="839"/>
          <ac:spMkLst>
            <pc:docMk/>
            <pc:sldMk cId="1701216470" sldId="313"/>
            <ac:spMk id="7" creationId="{A6C11F6E-576D-0AD5-4950-136180DC27FF}"/>
          </ac:spMkLst>
        </pc:spChg>
        <pc:spChg chg="add mod">
          <ac:chgData name="Janette Warburton" userId="3e27661f259abf4c" providerId="LiveId" clId="{6B8A7B6B-27CA-4A50-B9EC-A32031DC0B9F}" dt="2024-02-08T17:06:58.253" v="839"/>
          <ac:spMkLst>
            <pc:docMk/>
            <pc:sldMk cId="1701216470" sldId="313"/>
            <ac:spMk id="8" creationId="{636A88B2-1EC1-5530-D1E5-FEB03FD6E8CC}"/>
          </ac:spMkLst>
        </pc:spChg>
        <pc:graphicFrameChg chg="add mod">
          <ac:chgData name="Janette Warburton" userId="3e27661f259abf4c" providerId="LiveId" clId="{6B8A7B6B-27CA-4A50-B9EC-A32031DC0B9F}" dt="2024-02-08T13:02:03.228" v="188"/>
          <ac:graphicFrameMkLst>
            <pc:docMk/>
            <pc:sldMk cId="1701216470" sldId="313"/>
            <ac:graphicFrameMk id="3" creationId="{5FAE7257-F555-FC36-72ED-283FEAE2EEF7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7:08:11.321" v="844" actId="688"/>
        <pc:sldMkLst>
          <pc:docMk/>
          <pc:sldMk cId="3492942584" sldId="314"/>
        </pc:sldMkLst>
        <pc:spChg chg="add mod">
          <ac:chgData name="Janette Warburton" userId="3e27661f259abf4c" providerId="LiveId" clId="{6B8A7B6B-27CA-4A50-B9EC-A32031DC0B9F}" dt="2024-02-08T17:08:11.321" v="844" actId="688"/>
          <ac:spMkLst>
            <pc:docMk/>
            <pc:sldMk cId="3492942584" sldId="314"/>
            <ac:spMk id="4" creationId="{4D6186F4-161E-1A07-42D5-8CF1DE77676F}"/>
          </ac:spMkLst>
        </pc:spChg>
        <pc:spChg chg="add del mod">
          <ac:chgData name="Janette Warburton" userId="3e27661f259abf4c" providerId="LiveId" clId="{6B8A7B6B-27CA-4A50-B9EC-A32031DC0B9F}" dt="2024-02-08T17:07:03.748" v="841" actId="478"/>
          <ac:spMkLst>
            <pc:docMk/>
            <pc:sldMk cId="3492942584" sldId="314"/>
            <ac:spMk id="5" creationId="{D672F280-2684-6859-C984-D651C509F985}"/>
          </ac:spMkLst>
        </pc:spChg>
        <pc:spChg chg="add del mod">
          <ac:chgData name="Janette Warburton" userId="3e27661f259abf4c" providerId="LiveId" clId="{6B8A7B6B-27CA-4A50-B9EC-A32031DC0B9F}" dt="2024-02-08T17:07:03.748" v="841" actId="478"/>
          <ac:spMkLst>
            <pc:docMk/>
            <pc:sldMk cId="3492942584" sldId="314"/>
            <ac:spMk id="6" creationId="{65CB4C6D-0A07-351C-BFDE-1C4E1D71B589}"/>
          </ac:spMkLst>
        </pc:spChg>
        <pc:graphicFrameChg chg="add mod">
          <ac:chgData name="Janette Warburton" userId="3e27661f259abf4c" providerId="LiveId" clId="{6B8A7B6B-27CA-4A50-B9EC-A32031DC0B9F}" dt="2024-02-08T13:02:06.859" v="189"/>
          <ac:graphicFrameMkLst>
            <pc:docMk/>
            <pc:sldMk cId="3492942584" sldId="314"/>
            <ac:graphicFrameMk id="3" creationId="{49728F7F-0780-74CF-498F-88D4DD93DC56}"/>
          </ac:graphicFrameMkLst>
        </pc:graphicFrameChg>
      </pc:sldChg>
      <pc:sldChg chg="addSp modSp">
        <pc:chgData name="Janette Warburton" userId="3e27661f259abf4c" providerId="LiveId" clId="{6B8A7B6B-27CA-4A50-B9EC-A32031DC0B9F}" dt="2024-02-08T17:08:14.062" v="845"/>
        <pc:sldMkLst>
          <pc:docMk/>
          <pc:sldMk cId="2435133245" sldId="315"/>
        </pc:sldMkLst>
        <pc:spChg chg="add mod">
          <ac:chgData name="Janette Warburton" userId="3e27661f259abf4c" providerId="LiveId" clId="{6B8A7B6B-27CA-4A50-B9EC-A32031DC0B9F}" dt="2024-02-08T17:08:14.062" v="845"/>
          <ac:spMkLst>
            <pc:docMk/>
            <pc:sldMk cId="2435133245" sldId="315"/>
            <ac:spMk id="4" creationId="{6BFF3D9D-217D-EA32-9DC0-A5FE80F89100}"/>
          </ac:spMkLst>
        </pc:spChg>
        <pc:graphicFrameChg chg="add mod">
          <ac:chgData name="Janette Warburton" userId="3e27661f259abf4c" providerId="LiveId" clId="{6B8A7B6B-27CA-4A50-B9EC-A32031DC0B9F}" dt="2024-02-08T13:02:12.591" v="190"/>
          <ac:graphicFrameMkLst>
            <pc:docMk/>
            <pc:sldMk cId="2435133245" sldId="315"/>
            <ac:graphicFrameMk id="3" creationId="{538F5380-C92B-6D98-7E9F-AF6362CF1A7D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53:52.393" v="1145" actId="14100"/>
        <pc:sldMkLst>
          <pc:docMk/>
          <pc:sldMk cId="1829228328" sldId="316"/>
        </pc:sldMkLst>
        <pc:spChg chg="add mod">
          <ac:chgData name="Janette Warburton" userId="3e27661f259abf4c" providerId="LiveId" clId="{6B8A7B6B-27CA-4A50-B9EC-A32031DC0B9F}" dt="2024-02-08T17:53:50.397" v="1144" actId="14100"/>
          <ac:spMkLst>
            <pc:docMk/>
            <pc:sldMk cId="1829228328" sldId="316"/>
            <ac:spMk id="4" creationId="{17CA38F3-0179-AB46-2AA7-7ED27A2CEB04}"/>
          </ac:spMkLst>
        </pc:spChg>
        <pc:spChg chg="add del mod">
          <ac:chgData name="Janette Warburton" userId="3e27661f259abf4c" providerId="LiveId" clId="{6B8A7B6B-27CA-4A50-B9EC-A32031DC0B9F}" dt="2024-02-08T17:53:03.767" v="1136" actId="478"/>
          <ac:spMkLst>
            <pc:docMk/>
            <pc:sldMk cId="1829228328" sldId="316"/>
            <ac:spMk id="5" creationId="{3090E4CB-6D63-3F41-E332-B02B5EC80AC7}"/>
          </ac:spMkLst>
        </pc:spChg>
        <pc:spChg chg="add mod">
          <ac:chgData name="Janette Warburton" userId="3e27661f259abf4c" providerId="LiveId" clId="{6B8A7B6B-27CA-4A50-B9EC-A32031DC0B9F}" dt="2024-02-08T17:53:52.393" v="1145" actId="14100"/>
          <ac:spMkLst>
            <pc:docMk/>
            <pc:sldMk cId="1829228328" sldId="316"/>
            <ac:spMk id="6" creationId="{456B8454-8238-48E9-7BC9-C40D5CD693DD}"/>
          </ac:spMkLst>
        </pc:spChg>
        <pc:graphicFrameChg chg="add mod">
          <ac:chgData name="Janette Warburton" userId="3e27661f259abf4c" providerId="LiveId" clId="{6B8A7B6B-27CA-4A50-B9EC-A32031DC0B9F}" dt="2024-02-08T13:02:16.739" v="191"/>
          <ac:graphicFrameMkLst>
            <pc:docMk/>
            <pc:sldMk cId="1829228328" sldId="316"/>
            <ac:graphicFrameMk id="3" creationId="{E6493B6D-DAF7-4B50-E2CC-50C80107911B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53:59.273" v="1147"/>
        <pc:sldMkLst>
          <pc:docMk/>
          <pc:sldMk cId="3858760861" sldId="317"/>
        </pc:sldMkLst>
        <pc:spChg chg="add del mod">
          <ac:chgData name="Janette Warburton" userId="3e27661f259abf4c" providerId="LiveId" clId="{6B8A7B6B-27CA-4A50-B9EC-A32031DC0B9F}" dt="2024-02-08T17:53:58.622" v="1146" actId="478"/>
          <ac:spMkLst>
            <pc:docMk/>
            <pc:sldMk cId="3858760861" sldId="317"/>
            <ac:spMk id="4" creationId="{04953B4F-3CFF-2C64-9E04-DBD8823ACF8E}"/>
          </ac:spMkLst>
        </pc:spChg>
        <pc:spChg chg="add del mod">
          <ac:chgData name="Janette Warburton" userId="3e27661f259abf4c" providerId="LiveId" clId="{6B8A7B6B-27CA-4A50-B9EC-A32031DC0B9F}" dt="2024-02-08T17:53:07.080" v="1137" actId="478"/>
          <ac:spMkLst>
            <pc:docMk/>
            <pc:sldMk cId="3858760861" sldId="317"/>
            <ac:spMk id="5" creationId="{9E90078E-63C4-C7EF-B9E7-1B17FF0DC002}"/>
          </ac:spMkLst>
        </pc:spChg>
        <pc:spChg chg="add mod">
          <ac:chgData name="Janette Warburton" userId="3e27661f259abf4c" providerId="LiveId" clId="{6B8A7B6B-27CA-4A50-B9EC-A32031DC0B9F}" dt="2024-02-08T17:53:59.273" v="1147"/>
          <ac:spMkLst>
            <pc:docMk/>
            <pc:sldMk cId="3858760861" sldId="317"/>
            <ac:spMk id="6" creationId="{704FF2E3-23D9-B939-2565-D4B51F569EF6}"/>
          </ac:spMkLst>
        </pc:spChg>
        <pc:spChg chg="add mod">
          <ac:chgData name="Janette Warburton" userId="3e27661f259abf4c" providerId="LiveId" clId="{6B8A7B6B-27CA-4A50-B9EC-A32031DC0B9F}" dt="2024-02-08T17:53:59.273" v="1147"/>
          <ac:spMkLst>
            <pc:docMk/>
            <pc:sldMk cId="3858760861" sldId="317"/>
            <ac:spMk id="7" creationId="{D3604F25-C2EF-1209-25A4-A93DB6FC20B7}"/>
          </ac:spMkLst>
        </pc:spChg>
        <pc:graphicFrameChg chg="add mod">
          <ac:chgData name="Janette Warburton" userId="3e27661f259abf4c" providerId="LiveId" clId="{6B8A7B6B-27CA-4A50-B9EC-A32031DC0B9F}" dt="2024-02-08T13:02:19.677" v="192"/>
          <ac:graphicFrameMkLst>
            <pc:docMk/>
            <pc:sldMk cId="3858760861" sldId="317"/>
            <ac:graphicFrameMk id="3" creationId="{59911AEC-D099-9EC8-1BE8-BEC5D2EBF70F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55:54.607" v="1152" actId="14100"/>
        <pc:sldMkLst>
          <pc:docMk/>
          <pc:sldMk cId="2954319919" sldId="318"/>
        </pc:sldMkLst>
        <pc:spChg chg="add mod">
          <ac:chgData name="Janette Warburton" userId="3e27661f259abf4c" providerId="LiveId" clId="{6B8A7B6B-27CA-4A50-B9EC-A32031DC0B9F}" dt="2024-02-08T17:55:54.607" v="1152" actId="14100"/>
          <ac:spMkLst>
            <pc:docMk/>
            <pc:sldMk cId="2954319919" sldId="318"/>
            <ac:spMk id="4" creationId="{6864D4A9-25A0-32E7-DACD-A7729D3D22BA}"/>
          </ac:spMkLst>
        </pc:spChg>
        <pc:spChg chg="add del mod">
          <ac:chgData name="Janette Warburton" userId="3e27661f259abf4c" providerId="LiveId" clId="{6B8A7B6B-27CA-4A50-B9EC-A32031DC0B9F}" dt="2024-02-08T17:54:41.807" v="1148" actId="478"/>
          <ac:spMkLst>
            <pc:docMk/>
            <pc:sldMk cId="2954319919" sldId="318"/>
            <ac:spMk id="5" creationId="{4E688A65-7455-019F-1FBF-ECE94F6C569A}"/>
          </ac:spMkLst>
        </pc:spChg>
        <pc:graphicFrameChg chg="add mod">
          <ac:chgData name="Janette Warburton" userId="3e27661f259abf4c" providerId="LiveId" clId="{6B8A7B6B-27CA-4A50-B9EC-A32031DC0B9F}" dt="2024-02-08T13:02:22.440" v="193"/>
          <ac:graphicFrameMkLst>
            <pc:docMk/>
            <pc:sldMk cId="2954319919" sldId="318"/>
            <ac:graphicFrameMk id="3" creationId="{C9CE45AF-1795-5182-C3AE-32D6561514EB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56:05.081" v="1155"/>
        <pc:sldMkLst>
          <pc:docMk/>
          <pc:sldMk cId="1851080127" sldId="319"/>
        </pc:sldMkLst>
        <pc:spChg chg="add del mod">
          <ac:chgData name="Janette Warburton" userId="3e27661f259abf4c" providerId="LiveId" clId="{6B8A7B6B-27CA-4A50-B9EC-A32031DC0B9F}" dt="2024-02-08T17:54:45.098" v="1149" actId="478"/>
          <ac:spMkLst>
            <pc:docMk/>
            <pc:sldMk cId="1851080127" sldId="319"/>
            <ac:spMk id="4" creationId="{9D846298-6178-DC36-66A1-B89E4F25EAD4}"/>
          </ac:spMkLst>
        </pc:spChg>
        <pc:spChg chg="add mod">
          <ac:chgData name="Janette Warburton" userId="3e27661f259abf4c" providerId="LiveId" clId="{6B8A7B6B-27CA-4A50-B9EC-A32031DC0B9F}" dt="2024-02-08T17:55:58.889" v="1153" actId="14100"/>
          <ac:spMkLst>
            <pc:docMk/>
            <pc:sldMk cId="1851080127" sldId="319"/>
            <ac:spMk id="5" creationId="{6CFD4F1B-6E04-0C25-F995-6E21CF3CB429}"/>
          </ac:spMkLst>
        </pc:spChg>
        <pc:graphicFrameChg chg="add mod">
          <ac:chgData name="Janette Warburton" userId="3e27661f259abf4c" providerId="LiveId" clId="{6B8A7B6B-27CA-4A50-B9EC-A32031DC0B9F}" dt="2024-02-08T13:02:25.530" v="194"/>
          <ac:graphicFrameMkLst>
            <pc:docMk/>
            <pc:sldMk cId="1851080127" sldId="319"/>
            <ac:graphicFrameMk id="3" creationId="{D676903E-A6E0-CAC1-5530-8CF53CB2300C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57:44" v="1165" actId="14100"/>
        <pc:sldMkLst>
          <pc:docMk/>
          <pc:sldMk cId="2174381514" sldId="320"/>
        </pc:sldMkLst>
        <pc:spChg chg="add del mod">
          <ac:chgData name="Janette Warburton" userId="3e27661f259abf4c" providerId="LiveId" clId="{6B8A7B6B-27CA-4A50-B9EC-A32031DC0B9F}" dt="2024-02-08T17:56:11.383" v="1156" actId="478"/>
          <ac:spMkLst>
            <pc:docMk/>
            <pc:sldMk cId="2174381514" sldId="320"/>
            <ac:spMk id="4" creationId="{FE3D288C-AFEA-C86B-A3FD-E5FACAEFF8F2}"/>
          </ac:spMkLst>
        </pc:spChg>
        <pc:spChg chg="add mod">
          <ac:chgData name="Janette Warburton" userId="3e27661f259abf4c" providerId="LiveId" clId="{6B8A7B6B-27CA-4A50-B9EC-A32031DC0B9F}" dt="2024-02-08T17:57:44" v="1165" actId="14100"/>
          <ac:spMkLst>
            <pc:docMk/>
            <pc:sldMk cId="2174381514" sldId="320"/>
            <ac:spMk id="5" creationId="{119A0BAA-70D6-E714-D60F-D402166694D8}"/>
          </ac:spMkLst>
        </pc:spChg>
        <pc:spChg chg="add mod">
          <ac:chgData name="Janette Warburton" userId="3e27661f259abf4c" providerId="LiveId" clId="{6B8A7B6B-27CA-4A50-B9EC-A32031DC0B9F}" dt="2024-02-08T17:57:42.036" v="1164" actId="14100"/>
          <ac:spMkLst>
            <pc:docMk/>
            <pc:sldMk cId="2174381514" sldId="320"/>
            <ac:spMk id="6" creationId="{2C6B774E-A1E8-089E-6B4A-94D9F15D4787}"/>
          </ac:spMkLst>
        </pc:spChg>
        <pc:graphicFrameChg chg="add mod">
          <ac:chgData name="Janette Warburton" userId="3e27661f259abf4c" providerId="LiveId" clId="{6B8A7B6B-27CA-4A50-B9EC-A32031DC0B9F}" dt="2024-02-08T13:02:30.866" v="195"/>
          <ac:graphicFrameMkLst>
            <pc:docMk/>
            <pc:sldMk cId="2174381514" sldId="320"/>
            <ac:graphicFrameMk id="3" creationId="{C075F149-554D-104D-8380-9A11FB8419E1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57:49.297" v="1166"/>
        <pc:sldMkLst>
          <pc:docMk/>
          <pc:sldMk cId="1735158714" sldId="321"/>
        </pc:sldMkLst>
        <pc:spChg chg="add del mod">
          <ac:chgData name="Janette Warburton" userId="3e27661f259abf4c" providerId="LiveId" clId="{6B8A7B6B-27CA-4A50-B9EC-A32031DC0B9F}" dt="2024-02-08T17:56:14.297" v="1157" actId="478"/>
          <ac:spMkLst>
            <pc:docMk/>
            <pc:sldMk cId="1735158714" sldId="321"/>
            <ac:spMk id="4" creationId="{AAA7B681-4AD6-6CDE-4CCB-2823F688A1BF}"/>
          </ac:spMkLst>
        </pc:spChg>
        <pc:spChg chg="add del mod">
          <ac:chgData name="Janette Warburton" userId="3e27661f259abf4c" providerId="LiveId" clId="{6B8A7B6B-27CA-4A50-B9EC-A32031DC0B9F}" dt="2024-02-08T17:57:36.948" v="1162" actId="478"/>
          <ac:spMkLst>
            <pc:docMk/>
            <pc:sldMk cId="1735158714" sldId="321"/>
            <ac:spMk id="5" creationId="{B06F6956-0D65-1FEB-D600-CEECE4DA5EFF}"/>
          </ac:spMkLst>
        </pc:spChg>
        <pc:spChg chg="add del mod">
          <ac:chgData name="Janette Warburton" userId="3e27661f259abf4c" providerId="LiveId" clId="{6B8A7B6B-27CA-4A50-B9EC-A32031DC0B9F}" dt="2024-02-08T17:57:36.948" v="1162" actId="478"/>
          <ac:spMkLst>
            <pc:docMk/>
            <pc:sldMk cId="1735158714" sldId="321"/>
            <ac:spMk id="6" creationId="{616715C3-52FF-B460-C91E-7515FA58AB16}"/>
          </ac:spMkLst>
        </pc:spChg>
        <pc:spChg chg="add mod">
          <ac:chgData name="Janette Warburton" userId="3e27661f259abf4c" providerId="LiveId" clId="{6B8A7B6B-27CA-4A50-B9EC-A32031DC0B9F}" dt="2024-02-08T17:57:49.297" v="1166"/>
          <ac:spMkLst>
            <pc:docMk/>
            <pc:sldMk cId="1735158714" sldId="321"/>
            <ac:spMk id="7" creationId="{FC11927C-93CF-53A2-9F7A-CDD1CD1F4AAA}"/>
          </ac:spMkLst>
        </pc:spChg>
        <pc:spChg chg="add mod">
          <ac:chgData name="Janette Warburton" userId="3e27661f259abf4c" providerId="LiveId" clId="{6B8A7B6B-27CA-4A50-B9EC-A32031DC0B9F}" dt="2024-02-08T17:57:49.297" v="1166"/>
          <ac:spMkLst>
            <pc:docMk/>
            <pc:sldMk cId="1735158714" sldId="321"/>
            <ac:spMk id="8" creationId="{CF7BF93A-9D37-F8A8-9A49-1FDB6280ECD7}"/>
          </ac:spMkLst>
        </pc:spChg>
        <pc:graphicFrameChg chg="add mod">
          <ac:chgData name="Janette Warburton" userId="3e27661f259abf4c" providerId="LiveId" clId="{6B8A7B6B-27CA-4A50-B9EC-A32031DC0B9F}" dt="2024-02-08T13:02:35.224" v="196"/>
          <ac:graphicFrameMkLst>
            <pc:docMk/>
            <pc:sldMk cId="1735158714" sldId="321"/>
            <ac:graphicFrameMk id="3" creationId="{4386DBEB-61D8-1816-A9F5-51D684ACFBF9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8:16:09.072" v="1318" actId="14100"/>
        <pc:sldMkLst>
          <pc:docMk/>
          <pc:sldMk cId="2852077814" sldId="322"/>
        </pc:sldMkLst>
        <pc:spChg chg="add mod">
          <ac:chgData name="Janette Warburton" userId="3e27661f259abf4c" providerId="LiveId" clId="{6B8A7B6B-27CA-4A50-B9EC-A32031DC0B9F}" dt="2024-02-08T18:16:06.038" v="1316" actId="14100"/>
          <ac:spMkLst>
            <pc:docMk/>
            <pc:sldMk cId="2852077814" sldId="322"/>
            <ac:spMk id="4" creationId="{DE9925C2-C81B-25E9-309A-469368EA3A96}"/>
          </ac:spMkLst>
        </pc:spChg>
        <pc:spChg chg="add del mod">
          <ac:chgData name="Janette Warburton" userId="3e27661f259abf4c" providerId="LiveId" clId="{6B8A7B6B-27CA-4A50-B9EC-A32031DC0B9F}" dt="2024-02-08T17:11:10.118" v="867" actId="478"/>
          <ac:spMkLst>
            <pc:docMk/>
            <pc:sldMk cId="2852077814" sldId="322"/>
            <ac:spMk id="5" creationId="{8D52D3CD-FA87-8A8C-3D5C-03F4A8CB08BA}"/>
          </ac:spMkLst>
        </pc:spChg>
        <pc:spChg chg="add mod">
          <ac:chgData name="Janette Warburton" userId="3e27661f259abf4c" providerId="LiveId" clId="{6B8A7B6B-27CA-4A50-B9EC-A32031DC0B9F}" dt="2024-02-08T18:16:09.072" v="1318" actId="14100"/>
          <ac:spMkLst>
            <pc:docMk/>
            <pc:sldMk cId="2852077814" sldId="322"/>
            <ac:spMk id="6" creationId="{6FA62021-3750-A969-4169-5A7515719231}"/>
          </ac:spMkLst>
        </pc:spChg>
        <pc:graphicFrameChg chg="add mod">
          <ac:chgData name="Janette Warburton" userId="3e27661f259abf4c" providerId="LiveId" clId="{6B8A7B6B-27CA-4A50-B9EC-A32031DC0B9F}" dt="2024-02-08T13:02:37.538" v="197"/>
          <ac:graphicFrameMkLst>
            <pc:docMk/>
            <pc:sldMk cId="2852077814" sldId="322"/>
            <ac:graphicFrameMk id="3" creationId="{540AD39E-C252-EDBB-1F42-AF209033B9B1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8:16:20.836" v="1322"/>
        <pc:sldMkLst>
          <pc:docMk/>
          <pc:sldMk cId="955011274" sldId="323"/>
        </pc:sldMkLst>
        <pc:spChg chg="add del mod">
          <ac:chgData name="Janette Warburton" userId="3e27661f259abf4c" providerId="LiveId" clId="{6B8A7B6B-27CA-4A50-B9EC-A32031DC0B9F}" dt="2024-02-08T18:16:15.469" v="1319" actId="478"/>
          <ac:spMkLst>
            <pc:docMk/>
            <pc:sldMk cId="955011274" sldId="323"/>
            <ac:spMk id="4" creationId="{798E241E-9C1E-5D0E-2625-02363F7AF877}"/>
          </ac:spMkLst>
        </pc:spChg>
        <pc:spChg chg="add del mod">
          <ac:chgData name="Janette Warburton" userId="3e27661f259abf4c" providerId="LiveId" clId="{6B8A7B6B-27CA-4A50-B9EC-A32031DC0B9F}" dt="2024-02-08T18:16:15.469" v="1319" actId="478"/>
          <ac:spMkLst>
            <pc:docMk/>
            <pc:sldMk cId="955011274" sldId="323"/>
            <ac:spMk id="5" creationId="{7C4CA26A-D68C-DA76-2C8E-A50B93751520}"/>
          </ac:spMkLst>
        </pc:spChg>
        <pc:spChg chg="add mod">
          <ac:chgData name="Janette Warburton" userId="3e27661f259abf4c" providerId="LiveId" clId="{6B8A7B6B-27CA-4A50-B9EC-A32031DC0B9F}" dt="2024-02-08T18:16:15.903" v="1320"/>
          <ac:spMkLst>
            <pc:docMk/>
            <pc:sldMk cId="955011274" sldId="323"/>
            <ac:spMk id="6" creationId="{BD2B7FA5-60BE-39F3-F986-9EE817080070}"/>
          </ac:spMkLst>
        </pc:spChg>
        <pc:spChg chg="add mod">
          <ac:chgData name="Janette Warburton" userId="3e27661f259abf4c" providerId="LiveId" clId="{6B8A7B6B-27CA-4A50-B9EC-A32031DC0B9F}" dt="2024-02-08T18:16:15.903" v="1320"/>
          <ac:spMkLst>
            <pc:docMk/>
            <pc:sldMk cId="955011274" sldId="323"/>
            <ac:spMk id="7" creationId="{50878CC0-C9D7-684E-A364-77901F7E1D53}"/>
          </ac:spMkLst>
        </pc:spChg>
        <pc:graphicFrameChg chg="add mod">
          <ac:chgData name="Janette Warburton" userId="3e27661f259abf4c" providerId="LiveId" clId="{6B8A7B6B-27CA-4A50-B9EC-A32031DC0B9F}" dt="2024-02-08T13:02:40.295" v="198"/>
          <ac:graphicFrameMkLst>
            <pc:docMk/>
            <pc:sldMk cId="955011274" sldId="323"/>
            <ac:graphicFrameMk id="3" creationId="{2B4C107C-9511-82FE-9853-82F74CB7A1B5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2:59:06.579" v="140" actId="478"/>
        <pc:sldMkLst>
          <pc:docMk/>
          <pc:sldMk cId="4183393284" sldId="324"/>
        </pc:sldMkLst>
        <pc:graphicFrameChg chg="add del mod">
          <ac:chgData name="Janette Warburton" userId="3e27661f259abf4c" providerId="LiveId" clId="{6B8A7B6B-27CA-4A50-B9EC-A32031DC0B9F}" dt="2024-02-08T12:59:06.579" v="140" actId="478"/>
          <ac:graphicFrameMkLst>
            <pc:docMk/>
            <pc:sldMk cId="4183393284" sldId="324"/>
            <ac:graphicFrameMk id="3" creationId="{4014C8BB-CE28-5B6E-B49E-4B25A03CA5BE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32:50.482" v="650"/>
        <pc:sldMkLst>
          <pc:docMk/>
          <pc:sldMk cId="4120232393" sldId="325"/>
        </pc:sldMkLst>
        <pc:spChg chg="add mod">
          <ac:chgData name="Janette Warburton" userId="3e27661f259abf4c" providerId="LiveId" clId="{6B8A7B6B-27CA-4A50-B9EC-A32031DC0B9F}" dt="2024-02-08T16:32:19.737" v="646"/>
          <ac:spMkLst>
            <pc:docMk/>
            <pc:sldMk cId="4120232393" sldId="325"/>
            <ac:spMk id="4" creationId="{427E09F2-58F3-D1DC-26F7-9B82F8DDE747}"/>
          </ac:spMkLst>
        </pc:spChg>
        <pc:spChg chg="add mod">
          <ac:chgData name="Janette Warburton" userId="3e27661f259abf4c" providerId="LiveId" clId="{6B8A7B6B-27CA-4A50-B9EC-A32031DC0B9F}" dt="2024-02-08T16:32:50.482" v="650"/>
          <ac:spMkLst>
            <pc:docMk/>
            <pc:sldMk cId="4120232393" sldId="325"/>
            <ac:spMk id="5" creationId="{C0F35540-27DC-D9EF-284D-EFA2D3ADFA32}"/>
          </ac:spMkLst>
        </pc:spChg>
        <pc:graphicFrameChg chg="add mod">
          <ac:chgData name="Janette Warburton" userId="3e27661f259abf4c" providerId="LiveId" clId="{6B8A7B6B-27CA-4A50-B9EC-A32031DC0B9F}" dt="2024-02-08T12:59:10.863" v="141"/>
          <ac:graphicFrameMkLst>
            <pc:docMk/>
            <pc:sldMk cId="4120232393" sldId="325"/>
            <ac:graphicFrameMk id="3" creationId="{927FBBFC-587D-E1FD-C11E-1089FAF49246}"/>
          </ac:graphicFrameMkLst>
        </pc:graphicFrameChg>
      </pc:sldChg>
      <pc:sldChg chg="addSp modSp">
        <pc:chgData name="Janette Warburton" userId="3e27661f259abf4c" providerId="LiveId" clId="{6B8A7B6B-27CA-4A50-B9EC-A32031DC0B9F}" dt="2024-02-08T16:32:55.706" v="651"/>
        <pc:sldMkLst>
          <pc:docMk/>
          <pc:sldMk cId="1656454436" sldId="326"/>
        </pc:sldMkLst>
        <pc:spChg chg="add mod">
          <ac:chgData name="Janette Warburton" userId="3e27661f259abf4c" providerId="LiveId" clId="{6B8A7B6B-27CA-4A50-B9EC-A32031DC0B9F}" dt="2024-02-08T16:32:55.706" v="651"/>
          <ac:spMkLst>
            <pc:docMk/>
            <pc:sldMk cId="1656454436" sldId="326"/>
            <ac:spMk id="4" creationId="{4FF80702-DA40-9D6B-7632-22CE189F69BF}"/>
          </ac:spMkLst>
        </pc:spChg>
        <pc:spChg chg="add mod">
          <ac:chgData name="Janette Warburton" userId="3e27661f259abf4c" providerId="LiveId" clId="{6B8A7B6B-27CA-4A50-B9EC-A32031DC0B9F}" dt="2024-02-08T16:32:55.706" v="651"/>
          <ac:spMkLst>
            <pc:docMk/>
            <pc:sldMk cId="1656454436" sldId="326"/>
            <ac:spMk id="5" creationId="{2603CFF2-173E-4BF9-7F3D-7778B275ECDA}"/>
          </ac:spMkLst>
        </pc:spChg>
        <pc:graphicFrameChg chg="add mod">
          <ac:chgData name="Janette Warburton" userId="3e27661f259abf4c" providerId="LiveId" clId="{6B8A7B6B-27CA-4A50-B9EC-A32031DC0B9F}" dt="2024-02-08T12:59:14.106" v="142"/>
          <ac:graphicFrameMkLst>
            <pc:docMk/>
            <pc:sldMk cId="1656454436" sldId="326"/>
            <ac:graphicFrameMk id="3" creationId="{0A188916-EE7E-7E9B-24BE-9A73EC311C66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39:33.249" v="1075"/>
        <pc:sldMkLst>
          <pc:docMk/>
          <pc:sldMk cId="3453831986" sldId="327"/>
        </pc:sldMkLst>
        <pc:spChg chg="add del mod">
          <ac:chgData name="Janette Warburton" userId="3e27661f259abf4c" providerId="LiveId" clId="{6B8A7B6B-27CA-4A50-B9EC-A32031DC0B9F}" dt="2024-02-08T17:39:25.473" v="1072" actId="478"/>
          <ac:spMkLst>
            <pc:docMk/>
            <pc:sldMk cId="3453831986" sldId="327"/>
            <ac:spMk id="4" creationId="{151D3792-F44B-BB9B-58FA-CE92BC8D9C75}"/>
          </ac:spMkLst>
        </pc:spChg>
        <pc:spChg chg="add del mod">
          <ac:chgData name="Janette Warburton" userId="3e27661f259abf4c" providerId="LiveId" clId="{6B8A7B6B-27CA-4A50-B9EC-A32031DC0B9F}" dt="2024-02-08T16:33:45.998" v="660" actId="478"/>
          <ac:spMkLst>
            <pc:docMk/>
            <pc:sldMk cId="3453831986" sldId="327"/>
            <ac:spMk id="5" creationId="{F1CCF085-5767-E63F-239B-152860421969}"/>
          </ac:spMkLst>
        </pc:spChg>
        <pc:spChg chg="add del mod">
          <ac:chgData name="Janette Warburton" userId="3e27661f259abf4c" providerId="LiveId" clId="{6B8A7B6B-27CA-4A50-B9EC-A32031DC0B9F}" dt="2024-02-08T17:39:25.473" v="1072" actId="478"/>
          <ac:spMkLst>
            <pc:docMk/>
            <pc:sldMk cId="3453831986" sldId="327"/>
            <ac:spMk id="6" creationId="{EAD3F54A-3FBA-A58A-F281-5DABBB31873E}"/>
          </ac:spMkLst>
        </pc:spChg>
        <pc:spChg chg="add del mod">
          <ac:chgData name="Janette Warburton" userId="3e27661f259abf4c" providerId="LiveId" clId="{6B8A7B6B-27CA-4A50-B9EC-A32031DC0B9F}" dt="2024-02-08T17:37:30.952" v="1059" actId="478"/>
          <ac:spMkLst>
            <pc:docMk/>
            <pc:sldMk cId="3453831986" sldId="327"/>
            <ac:spMk id="7" creationId="{8F3691F0-E08C-FBE9-BEC1-6800438E98D6}"/>
          </ac:spMkLst>
        </pc:spChg>
        <pc:spChg chg="add del mod">
          <ac:chgData name="Janette Warburton" userId="3e27661f259abf4c" providerId="LiveId" clId="{6B8A7B6B-27CA-4A50-B9EC-A32031DC0B9F}" dt="2024-02-08T17:39:25.473" v="1072" actId="478"/>
          <ac:spMkLst>
            <pc:docMk/>
            <pc:sldMk cId="3453831986" sldId="327"/>
            <ac:spMk id="8" creationId="{09960EA1-3AE6-F628-949C-B8E5CEF719AF}"/>
          </ac:spMkLst>
        </pc:spChg>
        <pc:spChg chg="add del mod">
          <ac:chgData name="Janette Warburton" userId="3e27661f259abf4c" providerId="LiveId" clId="{6B8A7B6B-27CA-4A50-B9EC-A32031DC0B9F}" dt="2024-02-08T17:39:25.473" v="1072" actId="478"/>
          <ac:spMkLst>
            <pc:docMk/>
            <pc:sldMk cId="3453831986" sldId="327"/>
            <ac:spMk id="9" creationId="{6162E7D9-9FA4-0A65-7D5E-8B8460EC9C7E}"/>
          </ac:spMkLst>
        </pc:spChg>
        <pc:spChg chg="add del mod">
          <ac:chgData name="Janette Warburton" userId="3e27661f259abf4c" providerId="LiveId" clId="{6B8A7B6B-27CA-4A50-B9EC-A32031DC0B9F}" dt="2024-02-08T17:39:25.473" v="1072" actId="478"/>
          <ac:spMkLst>
            <pc:docMk/>
            <pc:sldMk cId="3453831986" sldId="327"/>
            <ac:spMk id="10" creationId="{5CF2C205-9E82-F1D9-B35E-FAE33137A9DE}"/>
          </ac:spMkLst>
        </pc:spChg>
        <pc:spChg chg="add del mod">
          <ac:chgData name="Janette Warburton" userId="3e27661f259abf4c" providerId="LiveId" clId="{6B8A7B6B-27CA-4A50-B9EC-A32031DC0B9F}" dt="2024-02-08T17:39:25.473" v="1072" actId="478"/>
          <ac:spMkLst>
            <pc:docMk/>
            <pc:sldMk cId="3453831986" sldId="327"/>
            <ac:spMk id="11" creationId="{DD4A81FE-0C53-4B9D-7849-ABD6C928C754}"/>
          </ac:spMkLst>
        </pc:spChg>
        <pc:spChg chg="add mod">
          <ac:chgData name="Janette Warburton" userId="3e27661f259abf4c" providerId="LiveId" clId="{6B8A7B6B-27CA-4A50-B9EC-A32031DC0B9F}" dt="2024-02-08T17:39:26.168" v="1073"/>
          <ac:spMkLst>
            <pc:docMk/>
            <pc:sldMk cId="3453831986" sldId="327"/>
            <ac:spMk id="12" creationId="{C3BB40F1-CF13-BF58-8C1A-D100F76191B8}"/>
          </ac:spMkLst>
        </pc:spChg>
        <pc:spChg chg="add mod">
          <ac:chgData name="Janette Warburton" userId="3e27661f259abf4c" providerId="LiveId" clId="{6B8A7B6B-27CA-4A50-B9EC-A32031DC0B9F}" dt="2024-02-08T17:39:26.168" v="1073"/>
          <ac:spMkLst>
            <pc:docMk/>
            <pc:sldMk cId="3453831986" sldId="327"/>
            <ac:spMk id="13" creationId="{393A5C07-C1C9-7020-C0E0-971C2D7607D3}"/>
          </ac:spMkLst>
        </pc:spChg>
        <pc:spChg chg="add mod">
          <ac:chgData name="Janette Warburton" userId="3e27661f259abf4c" providerId="LiveId" clId="{6B8A7B6B-27CA-4A50-B9EC-A32031DC0B9F}" dt="2024-02-08T17:39:26.168" v="1073"/>
          <ac:spMkLst>
            <pc:docMk/>
            <pc:sldMk cId="3453831986" sldId="327"/>
            <ac:spMk id="14" creationId="{AE10876A-F2BF-28CA-240E-BE11B57BB711}"/>
          </ac:spMkLst>
        </pc:spChg>
        <pc:graphicFrameChg chg="add mod">
          <ac:chgData name="Janette Warburton" userId="3e27661f259abf4c" providerId="LiveId" clId="{6B8A7B6B-27CA-4A50-B9EC-A32031DC0B9F}" dt="2024-02-08T12:59:16.503" v="143"/>
          <ac:graphicFrameMkLst>
            <pc:docMk/>
            <pc:sldMk cId="3453831986" sldId="327"/>
            <ac:graphicFrameMk id="3" creationId="{4588D0CD-3D51-49E6-B041-45DE62641D73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39:14.698" v="1070" actId="1076"/>
        <pc:sldMkLst>
          <pc:docMk/>
          <pc:sldMk cId="2752036675" sldId="328"/>
        </pc:sldMkLst>
        <pc:spChg chg="add del mod">
          <ac:chgData name="Janette Warburton" userId="3e27661f259abf4c" providerId="LiveId" clId="{6B8A7B6B-27CA-4A50-B9EC-A32031DC0B9F}" dt="2024-02-08T17:39:04.884" v="1065" actId="478"/>
          <ac:spMkLst>
            <pc:docMk/>
            <pc:sldMk cId="2752036675" sldId="328"/>
            <ac:spMk id="4" creationId="{1C3F6934-BBF5-6887-FE7B-889234416F8E}"/>
          </ac:spMkLst>
        </pc:spChg>
        <pc:spChg chg="add del mod">
          <ac:chgData name="Janette Warburton" userId="3e27661f259abf4c" providerId="LiveId" clId="{6B8A7B6B-27CA-4A50-B9EC-A32031DC0B9F}" dt="2024-02-08T17:38:57.400" v="1064" actId="478"/>
          <ac:spMkLst>
            <pc:docMk/>
            <pc:sldMk cId="2752036675" sldId="328"/>
            <ac:spMk id="5" creationId="{0D272CA5-8948-DDA9-BF11-4A357294654F}"/>
          </ac:spMkLst>
        </pc:spChg>
        <pc:spChg chg="add del mod">
          <ac:chgData name="Janette Warburton" userId="3e27661f259abf4c" providerId="LiveId" clId="{6B8A7B6B-27CA-4A50-B9EC-A32031DC0B9F}" dt="2024-02-08T17:37:34.625" v="1060" actId="478"/>
          <ac:spMkLst>
            <pc:docMk/>
            <pc:sldMk cId="2752036675" sldId="328"/>
            <ac:spMk id="6" creationId="{4C297652-AE8D-F03B-B0DC-87A4838683FC}"/>
          </ac:spMkLst>
        </pc:spChg>
        <pc:spChg chg="add mod">
          <ac:chgData name="Janette Warburton" userId="3e27661f259abf4c" providerId="LiveId" clId="{6B8A7B6B-27CA-4A50-B9EC-A32031DC0B9F}" dt="2024-02-08T17:39:09.137" v="1067" actId="14100"/>
          <ac:spMkLst>
            <pc:docMk/>
            <pc:sldMk cId="2752036675" sldId="328"/>
            <ac:spMk id="7" creationId="{CB92C175-7406-3034-3B1D-E8EE0F612BE2}"/>
          </ac:spMkLst>
        </pc:spChg>
        <pc:spChg chg="add mod">
          <ac:chgData name="Janette Warburton" userId="3e27661f259abf4c" providerId="LiveId" clId="{6B8A7B6B-27CA-4A50-B9EC-A32031DC0B9F}" dt="2024-02-08T17:39:14.698" v="1070" actId="1076"/>
          <ac:spMkLst>
            <pc:docMk/>
            <pc:sldMk cId="2752036675" sldId="328"/>
            <ac:spMk id="8" creationId="{B9728B41-83DA-DF41-2070-A2B6B6749F0B}"/>
          </ac:spMkLst>
        </pc:spChg>
        <pc:spChg chg="add mod">
          <ac:chgData name="Janette Warburton" userId="3e27661f259abf4c" providerId="LiveId" clId="{6B8A7B6B-27CA-4A50-B9EC-A32031DC0B9F}" dt="2024-02-08T17:39:13.553" v="1069" actId="1076"/>
          <ac:spMkLst>
            <pc:docMk/>
            <pc:sldMk cId="2752036675" sldId="328"/>
            <ac:spMk id="9" creationId="{6ADD4203-B8DD-8997-C5DB-9B592E18F4A5}"/>
          </ac:spMkLst>
        </pc:spChg>
        <pc:graphicFrameChg chg="add mod">
          <ac:chgData name="Janette Warburton" userId="3e27661f259abf4c" providerId="LiveId" clId="{6B8A7B6B-27CA-4A50-B9EC-A32031DC0B9F}" dt="2024-02-08T12:59:18.901" v="144"/>
          <ac:graphicFrameMkLst>
            <pc:docMk/>
            <pc:sldMk cId="2752036675" sldId="328"/>
            <ac:graphicFrameMk id="3" creationId="{9BDAAAFE-E8CD-976D-5AEA-358E340AA512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41:25.571" v="1084" actId="14100"/>
        <pc:sldMkLst>
          <pc:docMk/>
          <pc:sldMk cId="1085858059" sldId="329"/>
        </pc:sldMkLst>
        <pc:spChg chg="add mod">
          <ac:chgData name="Janette Warburton" userId="3e27661f259abf4c" providerId="LiveId" clId="{6B8A7B6B-27CA-4A50-B9EC-A32031DC0B9F}" dt="2024-02-08T17:41:25.571" v="1084" actId="14100"/>
          <ac:spMkLst>
            <pc:docMk/>
            <pc:sldMk cId="1085858059" sldId="329"/>
            <ac:spMk id="4" creationId="{4DCE6901-2EF1-CB3F-E50D-2701FBDC1C1D}"/>
          </ac:spMkLst>
        </pc:spChg>
        <pc:spChg chg="add mod">
          <ac:chgData name="Janette Warburton" userId="3e27661f259abf4c" providerId="LiveId" clId="{6B8A7B6B-27CA-4A50-B9EC-A32031DC0B9F}" dt="2024-02-08T17:41:23.200" v="1083" actId="14100"/>
          <ac:spMkLst>
            <pc:docMk/>
            <pc:sldMk cId="1085858059" sldId="329"/>
            <ac:spMk id="5" creationId="{8275073F-5568-E2EC-70D5-74D67F5D64A8}"/>
          </ac:spMkLst>
        </pc:spChg>
        <pc:spChg chg="add del mod">
          <ac:chgData name="Janette Warburton" userId="3e27661f259abf4c" providerId="LiveId" clId="{6B8A7B6B-27CA-4A50-B9EC-A32031DC0B9F}" dt="2024-02-08T17:40:47.491" v="1076" actId="478"/>
          <ac:spMkLst>
            <pc:docMk/>
            <pc:sldMk cId="1085858059" sldId="329"/>
            <ac:spMk id="6" creationId="{90C4A1D9-E787-6664-79F0-A9CADDAC4950}"/>
          </ac:spMkLst>
        </pc:spChg>
        <pc:graphicFrameChg chg="add mod">
          <ac:chgData name="Janette Warburton" userId="3e27661f259abf4c" providerId="LiveId" clId="{6B8A7B6B-27CA-4A50-B9EC-A32031DC0B9F}" dt="2024-02-08T12:59:21.329" v="145"/>
          <ac:graphicFrameMkLst>
            <pc:docMk/>
            <pc:sldMk cId="1085858059" sldId="329"/>
            <ac:graphicFrameMk id="3" creationId="{EDAD5E16-6AFA-777C-A590-9CD592D79A1E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41:32.886" v="1087" actId="14100"/>
        <pc:sldMkLst>
          <pc:docMk/>
          <pc:sldMk cId="2236917411" sldId="330"/>
        </pc:sldMkLst>
        <pc:spChg chg="add mod">
          <ac:chgData name="Janette Warburton" userId="3e27661f259abf4c" providerId="LiveId" clId="{6B8A7B6B-27CA-4A50-B9EC-A32031DC0B9F}" dt="2024-02-08T17:41:29.499" v="1085" actId="14100"/>
          <ac:spMkLst>
            <pc:docMk/>
            <pc:sldMk cId="2236917411" sldId="330"/>
            <ac:spMk id="4" creationId="{6E9B4B0F-31E3-11E0-D1C0-B728CE57C2D0}"/>
          </ac:spMkLst>
        </pc:spChg>
        <pc:spChg chg="add mod">
          <ac:chgData name="Janette Warburton" userId="3e27661f259abf4c" providerId="LiveId" clId="{6B8A7B6B-27CA-4A50-B9EC-A32031DC0B9F}" dt="2024-02-08T17:41:32.886" v="1087" actId="14100"/>
          <ac:spMkLst>
            <pc:docMk/>
            <pc:sldMk cId="2236917411" sldId="330"/>
            <ac:spMk id="5" creationId="{E08E56AC-70E7-AEE5-D2B3-B31AA1A25425}"/>
          </ac:spMkLst>
        </pc:spChg>
        <pc:spChg chg="add del mod">
          <ac:chgData name="Janette Warburton" userId="3e27661f259abf4c" providerId="LiveId" clId="{6B8A7B6B-27CA-4A50-B9EC-A32031DC0B9F}" dt="2024-02-08T17:40:50.635" v="1077" actId="478"/>
          <ac:spMkLst>
            <pc:docMk/>
            <pc:sldMk cId="2236917411" sldId="330"/>
            <ac:spMk id="6" creationId="{3D716F78-FF57-D520-6E7E-8D386CC64D70}"/>
          </ac:spMkLst>
        </pc:spChg>
        <pc:graphicFrameChg chg="add mod">
          <ac:chgData name="Janette Warburton" userId="3e27661f259abf4c" providerId="LiveId" clId="{6B8A7B6B-27CA-4A50-B9EC-A32031DC0B9F}" dt="2024-02-08T12:59:24.086" v="146"/>
          <ac:graphicFrameMkLst>
            <pc:docMk/>
            <pc:sldMk cId="2236917411" sldId="330"/>
            <ac:graphicFrameMk id="3" creationId="{B35D5840-88DF-F7ED-A1C5-F5E50F6CE4F9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43:28.489" v="1094" actId="14100"/>
        <pc:sldMkLst>
          <pc:docMk/>
          <pc:sldMk cId="777019388" sldId="331"/>
        </pc:sldMkLst>
        <pc:spChg chg="add mod">
          <ac:chgData name="Janette Warburton" userId="3e27661f259abf4c" providerId="LiveId" clId="{6B8A7B6B-27CA-4A50-B9EC-A32031DC0B9F}" dt="2024-02-08T16:35:55.322" v="686"/>
          <ac:spMkLst>
            <pc:docMk/>
            <pc:sldMk cId="777019388" sldId="331"/>
            <ac:spMk id="4" creationId="{D71ED704-175F-E437-3984-D539AF78F32E}"/>
          </ac:spMkLst>
        </pc:spChg>
        <pc:spChg chg="add mod">
          <ac:chgData name="Janette Warburton" userId="3e27661f259abf4c" providerId="LiveId" clId="{6B8A7B6B-27CA-4A50-B9EC-A32031DC0B9F}" dt="2024-02-08T16:36:31.692" v="687"/>
          <ac:spMkLst>
            <pc:docMk/>
            <pc:sldMk cId="777019388" sldId="331"/>
            <ac:spMk id="5" creationId="{CF168072-42D0-D7EE-46EE-181B09DE6801}"/>
          </ac:spMkLst>
        </pc:spChg>
        <pc:spChg chg="add del mod">
          <ac:chgData name="Janette Warburton" userId="3e27661f259abf4c" providerId="LiveId" clId="{6B8A7B6B-27CA-4A50-B9EC-A32031DC0B9F}" dt="2024-02-08T17:41:36.480" v="1088" actId="478"/>
          <ac:spMkLst>
            <pc:docMk/>
            <pc:sldMk cId="777019388" sldId="331"/>
            <ac:spMk id="6" creationId="{CCA5746A-67D9-2285-FA7C-386147FFD9FA}"/>
          </ac:spMkLst>
        </pc:spChg>
        <pc:spChg chg="add mod">
          <ac:chgData name="Janette Warburton" userId="3e27661f259abf4c" providerId="LiveId" clId="{6B8A7B6B-27CA-4A50-B9EC-A32031DC0B9F}" dt="2024-02-08T17:43:28.489" v="1094" actId="14100"/>
          <ac:spMkLst>
            <pc:docMk/>
            <pc:sldMk cId="777019388" sldId="331"/>
            <ac:spMk id="7" creationId="{C8FF722C-F66E-4FB5-817C-66C84D191695}"/>
          </ac:spMkLst>
        </pc:spChg>
        <pc:graphicFrameChg chg="add mod">
          <ac:chgData name="Janette Warburton" userId="3e27661f259abf4c" providerId="LiveId" clId="{6B8A7B6B-27CA-4A50-B9EC-A32031DC0B9F}" dt="2024-02-08T12:59:26.633" v="147"/>
          <ac:graphicFrameMkLst>
            <pc:docMk/>
            <pc:sldMk cId="777019388" sldId="331"/>
            <ac:graphicFrameMk id="3" creationId="{09C88CF9-F166-2646-079A-8CD102F99DDC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43:49.894" v="1099"/>
        <pc:sldMkLst>
          <pc:docMk/>
          <pc:sldMk cId="202810009" sldId="332"/>
        </pc:sldMkLst>
        <pc:spChg chg="add del mod">
          <ac:chgData name="Janette Warburton" userId="3e27661f259abf4c" providerId="LiveId" clId="{6B8A7B6B-27CA-4A50-B9EC-A32031DC0B9F}" dt="2024-02-08T17:43:43.956" v="1098" actId="478"/>
          <ac:spMkLst>
            <pc:docMk/>
            <pc:sldMk cId="202810009" sldId="332"/>
            <ac:spMk id="4" creationId="{0CECD021-0EF0-2A2D-E3B8-EEEC39EFD0AC}"/>
          </ac:spMkLst>
        </pc:spChg>
        <pc:spChg chg="add del mod">
          <ac:chgData name="Janette Warburton" userId="3e27661f259abf4c" providerId="LiveId" clId="{6B8A7B6B-27CA-4A50-B9EC-A32031DC0B9F}" dt="2024-02-08T17:43:43.956" v="1098" actId="478"/>
          <ac:spMkLst>
            <pc:docMk/>
            <pc:sldMk cId="202810009" sldId="332"/>
            <ac:spMk id="5" creationId="{40B7DD52-FDE7-18CB-79CA-1071F7B34125}"/>
          </ac:spMkLst>
        </pc:spChg>
        <pc:spChg chg="add del mod">
          <ac:chgData name="Janette Warburton" userId="3e27661f259abf4c" providerId="LiveId" clId="{6B8A7B6B-27CA-4A50-B9EC-A32031DC0B9F}" dt="2024-02-08T17:43:32.534" v="1095" actId="478"/>
          <ac:spMkLst>
            <pc:docMk/>
            <pc:sldMk cId="202810009" sldId="332"/>
            <ac:spMk id="6" creationId="{4975D225-F1C5-9E17-F2C7-B1851965E7B5}"/>
          </ac:spMkLst>
        </pc:spChg>
        <pc:spChg chg="add mod">
          <ac:chgData name="Janette Warburton" userId="3e27661f259abf4c" providerId="LiveId" clId="{6B8A7B6B-27CA-4A50-B9EC-A32031DC0B9F}" dt="2024-02-08T17:43:49.894" v="1099"/>
          <ac:spMkLst>
            <pc:docMk/>
            <pc:sldMk cId="202810009" sldId="332"/>
            <ac:spMk id="7" creationId="{4469278B-1A0A-E624-9BC6-8643FBA220EF}"/>
          </ac:spMkLst>
        </pc:spChg>
        <pc:spChg chg="add mod">
          <ac:chgData name="Janette Warburton" userId="3e27661f259abf4c" providerId="LiveId" clId="{6B8A7B6B-27CA-4A50-B9EC-A32031DC0B9F}" dt="2024-02-08T17:43:49.894" v="1099"/>
          <ac:spMkLst>
            <pc:docMk/>
            <pc:sldMk cId="202810009" sldId="332"/>
            <ac:spMk id="8" creationId="{EEF1B48F-096C-8650-7194-3F921C1C4275}"/>
          </ac:spMkLst>
        </pc:spChg>
        <pc:spChg chg="add mod">
          <ac:chgData name="Janette Warburton" userId="3e27661f259abf4c" providerId="LiveId" clId="{6B8A7B6B-27CA-4A50-B9EC-A32031DC0B9F}" dt="2024-02-08T17:43:49.894" v="1099"/>
          <ac:spMkLst>
            <pc:docMk/>
            <pc:sldMk cId="202810009" sldId="332"/>
            <ac:spMk id="9" creationId="{B643E77B-2566-C99E-585C-069CED81062D}"/>
          </ac:spMkLst>
        </pc:spChg>
        <pc:graphicFrameChg chg="add mod">
          <ac:chgData name="Janette Warburton" userId="3e27661f259abf4c" providerId="LiveId" clId="{6B8A7B6B-27CA-4A50-B9EC-A32031DC0B9F}" dt="2024-02-08T12:59:30.916" v="148"/>
          <ac:graphicFrameMkLst>
            <pc:docMk/>
            <pc:sldMk cId="202810009" sldId="332"/>
            <ac:graphicFrameMk id="3" creationId="{5F9CCDDE-A1DB-4795-0F97-AC8A9F6D0561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38:26.976" v="692"/>
        <pc:sldMkLst>
          <pc:docMk/>
          <pc:sldMk cId="341083320" sldId="333"/>
        </pc:sldMkLst>
        <pc:spChg chg="add mod">
          <ac:chgData name="Janette Warburton" userId="3e27661f259abf4c" providerId="LiveId" clId="{6B8A7B6B-27CA-4A50-B9EC-A32031DC0B9F}" dt="2024-02-08T16:38:26.976" v="692"/>
          <ac:spMkLst>
            <pc:docMk/>
            <pc:sldMk cId="341083320" sldId="333"/>
            <ac:spMk id="4" creationId="{4E1C473E-88BB-EEE6-5036-9BC7B36C31F2}"/>
          </ac:spMkLst>
        </pc:spChg>
        <pc:graphicFrameChg chg="add mod">
          <ac:chgData name="Janette Warburton" userId="3e27661f259abf4c" providerId="LiveId" clId="{6B8A7B6B-27CA-4A50-B9EC-A32031DC0B9F}" dt="2024-02-08T12:59:33.592" v="149"/>
          <ac:graphicFrameMkLst>
            <pc:docMk/>
            <pc:sldMk cId="341083320" sldId="333"/>
            <ac:graphicFrameMk id="3" creationId="{62519EC8-723C-E48D-C726-BAC6DF1DE868}"/>
          </ac:graphicFrameMkLst>
        </pc:graphicFrameChg>
      </pc:sldChg>
      <pc:sldChg chg="addSp modSp">
        <pc:chgData name="Janette Warburton" userId="3e27661f259abf4c" providerId="LiveId" clId="{6B8A7B6B-27CA-4A50-B9EC-A32031DC0B9F}" dt="2024-02-08T16:38:57.084" v="693"/>
        <pc:sldMkLst>
          <pc:docMk/>
          <pc:sldMk cId="2132810918" sldId="334"/>
        </pc:sldMkLst>
        <pc:spChg chg="add mod">
          <ac:chgData name="Janette Warburton" userId="3e27661f259abf4c" providerId="LiveId" clId="{6B8A7B6B-27CA-4A50-B9EC-A32031DC0B9F}" dt="2024-02-08T16:38:57.084" v="693"/>
          <ac:spMkLst>
            <pc:docMk/>
            <pc:sldMk cId="2132810918" sldId="334"/>
            <ac:spMk id="4" creationId="{FF0AAD09-8DD6-34BC-2B22-F57E2A57C13C}"/>
          </ac:spMkLst>
        </pc:spChg>
        <pc:graphicFrameChg chg="add mod">
          <ac:chgData name="Janette Warburton" userId="3e27661f259abf4c" providerId="LiveId" clId="{6B8A7B6B-27CA-4A50-B9EC-A32031DC0B9F}" dt="2024-02-08T12:59:38.297" v="150"/>
          <ac:graphicFrameMkLst>
            <pc:docMk/>
            <pc:sldMk cId="2132810918" sldId="334"/>
            <ac:graphicFrameMk id="3" creationId="{CFA01805-8AAF-E62A-A317-D6EB337A4D67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39:31.397" v="696"/>
        <pc:sldMkLst>
          <pc:docMk/>
          <pc:sldMk cId="2478710133" sldId="335"/>
        </pc:sldMkLst>
        <pc:spChg chg="add mod">
          <ac:chgData name="Janette Warburton" userId="3e27661f259abf4c" providerId="LiveId" clId="{6B8A7B6B-27CA-4A50-B9EC-A32031DC0B9F}" dt="2024-02-08T16:39:31.397" v="696"/>
          <ac:spMkLst>
            <pc:docMk/>
            <pc:sldMk cId="2478710133" sldId="335"/>
            <ac:spMk id="4" creationId="{27F712F5-35A5-FD07-1447-79826CBA5F9B}"/>
          </ac:spMkLst>
        </pc:spChg>
        <pc:graphicFrameChg chg="add mod">
          <ac:chgData name="Janette Warburton" userId="3e27661f259abf4c" providerId="LiveId" clId="{6B8A7B6B-27CA-4A50-B9EC-A32031DC0B9F}" dt="2024-02-08T12:59:41.476" v="151"/>
          <ac:graphicFrameMkLst>
            <pc:docMk/>
            <pc:sldMk cId="2478710133" sldId="335"/>
            <ac:graphicFrameMk id="3" creationId="{45588D16-AD24-C75A-9FB5-4F2B971141D5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6:42:56.451" v="700"/>
        <pc:sldMkLst>
          <pc:docMk/>
          <pc:sldMk cId="4204932034" sldId="336"/>
        </pc:sldMkLst>
        <pc:spChg chg="add del mod">
          <ac:chgData name="Janette Warburton" userId="3e27661f259abf4c" providerId="LiveId" clId="{6B8A7B6B-27CA-4A50-B9EC-A32031DC0B9F}" dt="2024-02-08T16:42:37.882" v="699" actId="478"/>
          <ac:spMkLst>
            <pc:docMk/>
            <pc:sldMk cId="4204932034" sldId="336"/>
            <ac:spMk id="4" creationId="{0C893A7E-87B9-5896-8FE6-FE9096E660A8}"/>
          </ac:spMkLst>
        </pc:spChg>
        <pc:spChg chg="add mod">
          <ac:chgData name="Janette Warburton" userId="3e27661f259abf4c" providerId="LiveId" clId="{6B8A7B6B-27CA-4A50-B9EC-A32031DC0B9F}" dt="2024-02-08T16:42:56.451" v="700"/>
          <ac:spMkLst>
            <pc:docMk/>
            <pc:sldMk cId="4204932034" sldId="336"/>
            <ac:spMk id="5" creationId="{7403332B-71B3-7831-000F-0A9F3B676D53}"/>
          </ac:spMkLst>
        </pc:spChg>
        <pc:graphicFrameChg chg="add mod">
          <ac:chgData name="Janette Warburton" userId="3e27661f259abf4c" providerId="LiveId" clId="{6B8A7B6B-27CA-4A50-B9EC-A32031DC0B9F}" dt="2024-02-08T12:59:46.877" v="152"/>
          <ac:graphicFrameMkLst>
            <pc:docMk/>
            <pc:sldMk cId="4204932034" sldId="336"/>
            <ac:graphicFrameMk id="3" creationId="{14817D52-A0F3-3132-1E81-41BD6426CAD4}"/>
          </ac:graphicFrameMkLst>
        </pc:graphicFrameChg>
      </pc:sldChg>
      <pc:sldChg chg="addSp modSp mod setBg">
        <pc:chgData name="Janette Warburton" userId="3e27661f259abf4c" providerId="LiveId" clId="{6B8A7B6B-27CA-4A50-B9EC-A32031DC0B9F}" dt="2024-02-08T16:43:19.814" v="703"/>
        <pc:sldMkLst>
          <pc:docMk/>
          <pc:sldMk cId="1081516488" sldId="337"/>
        </pc:sldMkLst>
        <pc:spChg chg="add mod">
          <ac:chgData name="Janette Warburton" userId="3e27661f259abf4c" providerId="LiveId" clId="{6B8A7B6B-27CA-4A50-B9EC-A32031DC0B9F}" dt="2024-02-08T16:43:19.814" v="703"/>
          <ac:spMkLst>
            <pc:docMk/>
            <pc:sldMk cId="1081516488" sldId="337"/>
            <ac:spMk id="4" creationId="{EC918BC1-49C1-188B-C2CD-12C5142BA308}"/>
          </ac:spMkLst>
        </pc:spChg>
        <pc:graphicFrameChg chg="add mod">
          <ac:chgData name="Janette Warburton" userId="3e27661f259abf4c" providerId="LiveId" clId="{6B8A7B6B-27CA-4A50-B9EC-A32031DC0B9F}" dt="2024-02-08T12:59:49.570" v="153"/>
          <ac:graphicFrameMkLst>
            <pc:docMk/>
            <pc:sldMk cId="1081516488" sldId="337"/>
            <ac:graphicFrameMk id="3" creationId="{1A9CB35D-78DF-D08C-1FCB-557A4BE54339}"/>
          </ac:graphicFrameMkLst>
        </pc:graphicFrameChg>
      </pc:sldChg>
      <pc:sldChg chg="addSp modSp setBg">
        <pc:chgData name="Janette Warburton" userId="3e27661f259abf4c" providerId="LiveId" clId="{6B8A7B6B-27CA-4A50-B9EC-A32031DC0B9F}" dt="2024-02-08T16:43:24.291" v="704"/>
        <pc:sldMkLst>
          <pc:docMk/>
          <pc:sldMk cId="4030537771" sldId="338"/>
        </pc:sldMkLst>
        <pc:spChg chg="add mod">
          <ac:chgData name="Janette Warburton" userId="3e27661f259abf4c" providerId="LiveId" clId="{6B8A7B6B-27CA-4A50-B9EC-A32031DC0B9F}" dt="2024-02-08T16:43:24.291" v="704"/>
          <ac:spMkLst>
            <pc:docMk/>
            <pc:sldMk cId="4030537771" sldId="338"/>
            <ac:spMk id="4" creationId="{77B7CB02-2173-64ED-D59C-5D6BDEEFD434}"/>
          </ac:spMkLst>
        </pc:spChg>
        <pc:graphicFrameChg chg="add mod">
          <ac:chgData name="Janette Warburton" userId="3e27661f259abf4c" providerId="LiveId" clId="{6B8A7B6B-27CA-4A50-B9EC-A32031DC0B9F}" dt="2024-02-08T12:59:59.052" v="154"/>
          <ac:graphicFrameMkLst>
            <pc:docMk/>
            <pc:sldMk cId="4030537771" sldId="338"/>
            <ac:graphicFrameMk id="3" creationId="{5751B313-1A30-1A7B-32C7-8A441461ABCE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44:25.557" v="708"/>
        <pc:sldMkLst>
          <pc:docMk/>
          <pc:sldMk cId="989223492" sldId="339"/>
        </pc:sldMkLst>
        <pc:spChg chg="add mod">
          <ac:chgData name="Janette Warburton" userId="3e27661f259abf4c" providerId="LiveId" clId="{6B8A7B6B-27CA-4A50-B9EC-A32031DC0B9F}" dt="2024-02-08T16:44:25.557" v="708"/>
          <ac:spMkLst>
            <pc:docMk/>
            <pc:sldMk cId="989223492" sldId="339"/>
            <ac:spMk id="4" creationId="{77DAEF72-60CB-9E68-271C-7951E2B45186}"/>
          </ac:spMkLst>
        </pc:spChg>
        <pc:graphicFrameChg chg="add mod">
          <ac:chgData name="Janette Warburton" userId="3e27661f259abf4c" providerId="LiveId" clId="{6B8A7B6B-27CA-4A50-B9EC-A32031DC0B9F}" dt="2024-02-08T13:00:05.355" v="155"/>
          <ac:graphicFrameMkLst>
            <pc:docMk/>
            <pc:sldMk cId="989223492" sldId="339"/>
            <ac:graphicFrameMk id="3" creationId="{468BF708-A5C0-7655-2CD6-AACD8FFA6EF8}"/>
          </ac:graphicFrameMkLst>
        </pc:graphicFrameChg>
      </pc:sldChg>
      <pc:sldChg chg="addSp modSp">
        <pc:chgData name="Janette Warburton" userId="3e27661f259abf4c" providerId="LiveId" clId="{6B8A7B6B-27CA-4A50-B9EC-A32031DC0B9F}" dt="2024-02-08T16:44:38.476" v="709"/>
        <pc:sldMkLst>
          <pc:docMk/>
          <pc:sldMk cId="1325636327" sldId="340"/>
        </pc:sldMkLst>
        <pc:spChg chg="add mod">
          <ac:chgData name="Janette Warburton" userId="3e27661f259abf4c" providerId="LiveId" clId="{6B8A7B6B-27CA-4A50-B9EC-A32031DC0B9F}" dt="2024-02-08T16:44:38.476" v="709"/>
          <ac:spMkLst>
            <pc:docMk/>
            <pc:sldMk cId="1325636327" sldId="340"/>
            <ac:spMk id="4" creationId="{2506D294-2613-20AF-B65D-85AD2012CFAF}"/>
          </ac:spMkLst>
        </pc:spChg>
        <pc:graphicFrameChg chg="add mod">
          <ac:chgData name="Janette Warburton" userId="3e27661f259abf4c" providerId="LiveId" clId="{6B8A7B6B-27CA-4A50-B9EC-A32031DC0B9F}" dt="2024-02-08T13:00:08.500" v="156"/>
          <ac:graphicFrameMkLst>
            <pc:docMk/>
            <pc:sldMk cId="1325636327" sldId="340"/>
            <ac:graphicFrameMk id="3" creationId="{555E8979-98BC-9405-3369-3C6EFA6B5E5F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47:30.011" v="719"/>
        <pc:sldMkLst>
          <pc:docMk/>
          <pc:sldMk cId="2296028671" sldId="341"/>
        </pc:sldMkLst>
        <pc:spChg chg="add mod">
          <ac:chgData name="Janette Warburton" userId="3e27661f259abf4c" providerId="LiveId" clId="{6B8A7B6B-27CA-4A50-B9EC-A32031DC0B9F}" dt="2024-02-08T16:47:06.580" v="715"/>
          <ac:spMkLst>
            <pc:docMk/>
            <pc:sldMk cId="2296028671" sldId="341"/>
            <ac:spMk id="4" creationId="{8FE6C00B-09EB-75CA-14D9-B285AA82D6A2}"/>
          </ac:spMkLst>
        </pc:spChg>
        <pc:spChg chg="add mod">
          <ac:chgData name="Janette Warburton" userId="3e27661f259abf4c" providerId="LiveId" clId="{6B8A7B6B-27CA-4A50-B9EC-A32031DC0B9F}" dt="2024-02-08T16:45:28.664" v="714" actId="14100"/>
          <ac:spMkLst>
            <pc:docMk/>
            <pc:sldMk cId="2296028671" sldId="341"/>
            <ac:spMk id="5" creationId="{F430D0AA-A3D7-AD60-1BB1-836CD56655FF}"/>
          </ac:spMkLst>
        </pc:spChg>
        <pc:spChg chg="add mod">
          <ac:chgData name="Janette Warburton" userId="3e27661f259abf4c" providerId="LiveId" clId="{6B8A7B6B-27CA-4A50-B9EC-A32031DC0B9F}" dt="2024-02-08T16:47:30.011" v="719"/>
          <ac:spMkLst>
            <pc:docMk/>
            <pc:sldMk cId="2296028671" sldId="341"/>
            <ac:spMk id="6" creationId="{05D3029E-A066-B4A8-9E82-D3EEAFD2D5A2}"/>
          </ac:spMkLst>
        </pc:spChg>
        <pc:graphicFrameChg chg="add mod">
          <ac:chgData name="Janette Warburton" userId="3e27661f259abf4c" providerId="LiveId" clId="{6B8A7B6B-27CA-4A50-B9EC-A32031DC0B9F}" dt="2024-02-08T13:00:11.419" v="157"/>
          <ac:graphicFrameMkLst>
            <pc:docMk/>
            <pc:sldMk cId="2296028671" sldId="341"/>
            <ac:graphicFrameMk id="3" creationId="{AB89EEA5-DE01-1453-5F90-4B2BB018C62E}"/>
          </ac:graphicFrameMkLst>
        </pc:graphicFrameChg>
      </pc:sldChg>
      <pc:sldChg chg="addSp modSp">
        <pc:chgData name="Janette Warburton" userId="3e27661f259abf4c" providerId="LiveId" clId="{6B8A7B6B-27CA-4A50-B9EC-A32031DC0B9F}" dt="2024-02-08T16:47:37.069" v="720"/>
        <pc:sldMkLst>
          <pc:docMk/>
          <pc:sldMk cId="1760275747" sldId="342"/>
        </pc:sldMkLst>
        <pc:spChg chg="add mod">
          <ac:chgData name="Janette Warburton" userId="3e27661f259abf4c" providerId="LiveId" clId="{6B8A7B6B-27CA-4A50-B9EC-A32031DC0B9F}" dt="2024-02-08T16:47:37.069" v="720"/>
          <ac:spMkLst>
            <pc:docMk/>
            <pc:sldMk cId="1760275747" sldId="342"/>
            <ac:spMk id="3" creationId="{701DABB5-935F-DC72-84B5-8B7CCA6DD53C}"/>
          </ac:spMkLst>
        </pc:spChg>
        <pc:spChg chg="add mod">
          <ac:chgData name="Janette Warburton" userId="3e27661f259abf4c" providerId="LiveId" clId="{6B8A7B6B-27CA-4A50-B9EC-A32031DC0B9F}" dt="2024-02-08T16:47:37.069" v="720"/>
          <ac:spMkLst>
            <pc:docMk/>
            <pc:sldMk cId="1760275747" sldId="342"/>
            <ac:spMk id="4" creationId="{F44B01BE-8F37-5BEF-EE6D-53AF20FCB176}"/>
          </ac:spMkLst>
        </pc:spChg>
        <pc:spChg chg="add mod">
          <ac:chgData name="Janette Warburton" userId="3e27661f259abf4c" providerId="LiveId" clId="{6B8A7B6B-27CA-4A50-B9EC-A32031DC0B9F}" dt="2024-02-08T16:47:37.069" v="720"/>
          <ac:spMkLst>
            <pc:docMk/>
            <pc:sldMk cId="1760275747" sldId="342"/>
            <ac:spMk id="5" creationId="{CB803367-9FD8-E881-0C98-1C872E99570D}"/>
          </ac:spMkLst>
        </pc:spChg>
        <pc:graphicFrameChg chg="add mod">
          <ac:chgData name="Janette Warburton" userId="3e27661f259abf4c" providerId="LiveId" clId="{6B8A7B6B-27CA-4A50-B9EC-A32031DC0B9F}" dt="2024-02-08T13:00:13.937" v="158"/>
          <ac:graphicFrameMkLst>
            <pc:docMk/>
            <pc:sldMk cId="1760275747" sldId="342"/>
            <ac:graphicFrameMk id="2" creationId="{6044DB74-C673-E6F2-C9E3-72EBBBEB9696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46:47.205" v="1116" actId="1076"/>
        <pc:sldMkLst>
          <pc:docMk/>
          <pc:sldMk cId="3048957066" sldId="343"/>
        </pc:sldMkLst>
        <pc:spChg chg="add mod">
          <ac:chgData name="Janette Warburton" userId="3e27661f259abf4c" providerId="LiveId" clId="{6B8A7B6B-27CA-4A50-B9EC-A32031DC0B9F}" dt="2024-02-08T17:46:42.556" v="1113" actId="14100"/>
          <ac:spMkLst>
            <pc:docMk/>
            <pc:sldMk cId="3048957066" sldId="343"/>
            <ac:spMk id="3" creationId="{36BAAAD3-430F-49E8-7BC0-5B58A402FEC4}"/>
          </ac:spMkLst>
        </pc:spChg>
        <pc:spChg chg="add del mod">
          <ac:chgData name="Janette Warburton" userId="3e27661f259abf4c" providerId="LiveId" clId="{6B8A7B6B-27CA-4A50-B9EC-A32031DC0B9F}" dt="2024-02-08T17:46:14.958" v="1107" actId="478"/>
          <ac:spMkLst>
            <pc:docMk/>
            <pc:sldMk cId="3048957066" sldId="343"/>
            <ac:spMk id="4" creationId="{261B5918-7842-D234-91A4-C9A674BBC193}"/>
          </ac:spMkLst>
        </pc:spChg>
        <pc:spChg chg="add mod">
          <ac:chgData name="Janette Warburton" userId="3e27661f259abf4c" providerId="LiveId" clId="{6B8A7B6B-27CA-4A50-B9EC-A32031DC0B9F}" dt="2024-02-08T17:46:45.430" v="1115" actId="14100"/>
          <ac:spMkLst>
            <pc:docMk/>
            <pc:sldMk cId="3048957066" sldId="343"/>
            <ac:spMk id="5" creationId="{A8B99BC7-B1C3-AD56-ED10-1E430A024A1A}"/>
          </ac:spMkLst>
        </pc:spChg>
        <pc:spChg chg="add mod">
          <ac:chgData name="Janette Warburton" userId="3e27661f259abf4c" providerId="LiveId" clId="{6B8A7B6B-27CA-4A50-B9EC-A32031DC0B9F}" dt="2024-02-08T17:46:47.205" v="1116" actId="1076"/>
          <ac:spMkLst>
            <pc:docMk/>
            <pc:sldMk cId="3048957066" sldId="343"/>
            <ac:spMk id="6" creationId="{FEF8A759-E910-5548-8611-D5E66890E4A2}"/>
          </ac:spMkLst>
        </pc:spChg>
        <pc:graphicFrameChg chg="add mod">
          <ac:chgData name="Janette Warburton" userId="3e27661f259abf4c" providerId="LiveId" clId="{6B8A7B6B-27CA-4A50-B9EC-A32031DC0B9F}" dt="2024-02-08T13:00:16.603" v="159"/>
          <ac:graphicFrameMkLst>
            <pc:docMk/>
            <pc:sldMk cId="3048957066" sldId="343"/>
            <ac:graphicFrameMk id="2" creationId="{BE3409B4-B54A-7BF3-F913-15BE3A9B52FE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46:52.022" v="1117"/>
        <pc:sldMkLst>
          <pc:docMk/>
          <pc:sldMk cId="1285674247" sldId="344"/>
        </pc:sldMkLst>
        <pc:spChg chg="add del mod">
          <ac:chgData name="Janette Warburton" userId="3e27661f259abf4c" providerId="LiveId" clId="{6B8A7B6B-27CA-4A50-B9EC-A32031DC0B9F}" dt="2024-02-08T17:46:17.709" v="1108" actId="478"/>
          <ac:spMkLst>
            <pc:docMk/>
            <pc:sldMk cId="1285674247" sldId="344"/>
            <ac:spMk id="3" creationId="{B09DC70A-7FD2-6B86-EDA8-BF3C930DFE9E}"/>
          </ac:spMkLst>
        </pc:spChg>
        <pc:spChg chg="add mod">
          <ac:chgData name="Janette Warburton" userId="3e27661f259abf4c" providerId="LiveId" clId="{6B8A7B6B-27CA-4A50-B9EC-A32031DC0B9F}" dt="2024-02-08T16:50:18.555" v="727"/>
          <ac:spMkLst>
            <pc:docMk/>
            <pc:sldMk cId="1285674247" sldId="344"/>
            <ac:spMk id="4" creationId="{A9BDDF6C-EE09-15F0-4319-9D4891B389E9}"/>
          </ac:spMkLst>
        </pc:spChg>
        <pc:spChg chg="add mod">
          <ac:chgData name="Janette Warburton" userId="3e27661f259abf4c" providerId="LiveId" clId="{6B8A7B6B-27CA-4A50-B9EC-A32031DC0B9F}" dt="2024-02-08T17:46:52.022" v="1117"/>
          <ac:spMkLst>
            <pc:docMk/>
            <pc:sldMk cId="1285674247" sldId="344"/>
            <ac:spMk id="5" creationId="{D3BAAE2D-95F2-B9EE-9289-D20D7533F25F}"/>
          </ac:spMkLst>
        </pc:spChg>
        <pc:spChg chg="add mod">
          <ac:chgData name="Janette Warburton" userId="3e27661f259abf4c" providerId="LiveId" clId="{6B8A7B6B-27CA-4A50-B9EC-A32031DC0B9F}" dt="2024-02-08T17:46:52.022" v="1117"/>
          <ac:spMkLst>
            <pc:docMk/>
            <pc:sldMk cId="1285674247" sldId="344"/>
            <ac:spMk id="6" creationId="{A9F2B68E-6A9D-1CBC-5E82-B301077E3C37}"/>
          </ac:spMkLst>
        </pc:spChg>
        <pc:spChg chg="add mod">
          <ac:chgData name="Janette Warburton" userId="3e27661f259abf4c" providerId="LiveId" clId="{6B8A7B6B-27CA-4A50-B9EC-A32031DC0B9F}" dt="2024-02-08T17:46:52.022" v="1117"/>
          <ac:spMkLst>
            <pc:docMk/>
            <pc:sldMk cId="1285674247" sldId="344"/>
            <ac:spMk id="7" creationId="{6C1A8788-65FD-5BF1-8361-079F92090303}"/>
          </ac:spMkLst>
        </pc:spChg>
        <pc:graphicFrameChg chg="add mod">
          <ac:chgData name="Janette Warburton" userId="3e27661f259abf4c" providerId="LiveId" clId="{6B8A7B6B-27CA-4A50-B9EC-A32031DC0B9F}" dt="2024-02-08T13:00:20.523" v="160"/>
          <ac:graphicFrameMkLst>
            <pc:docMk/>
            <pc:sldMk cId="1285674247" sldId="344"/>
            <ac:graphicFrameMk id="2" creationId="{619CDACF-BBC7-8EE1-B007-8B2080360C12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51:41.312" v="735"/>
        <pc:sldMkLst>
          <pc:docMk/>
          <pc:sldMk cId="2758077212" sldId="345"/>
        </pc:sldMkLst>
        <pc:spChg chg="add mod">
          <ac:chgData name="Janette Warburton" userId="3e27661f259abf4c" providerId="LiveId" clId="{6B8A7B6B-27CA-4A50-B9EC-A32031DC0B9F}" dt="2024-02-08T16:50:58.071" v="730"/>
          <ac:spMkLst>
            <pc:docMk/>
            <pc:sldMk cId="2758077212" sldId="345"/>
            <ac:spMk id="4" creationId="{49E5F2D0-A619-7A33-0FB7-9564170C2777}"/>
          </ac:spMkLst>
        </pc:spChg>
        <pc:spChg chg="add mod">
          <ac:chgData name="Janette Warburton" userId="3e27661f259abf4c" providerId="LiveId" clId="{6B8A7B6B-27CA-4A50-B9EC-A32031DC0B9F}" dt="2024-02-08T16:51:41.312" v="735"/>
          <ac:spMkLst>
            <pc:docMk/>
            <pc:sldMk cId="2758077212" sldId="345"/>
            <ac:spMk id="5" creationId="{4C123932-82CE-5AF6-61B4-2247A71C88D5}"/>
          </ac:spMkLst>
        </pc:spChg>
        <pc:graphicFrameChg chg="add mod">
          <ac:chgData name="Janette Warburton" userId="3e27661f259abf4c" providerId="LiveId" clId="{6B8A7B6B-27CA-4A50-B9EC-A32031DC0B9F}" dt="2024-02-08T13:00:25.006" v="161"/>
          <ac:graphicFrameMkLst>
            <pc:docMk/>
            <pc:sldMk cId="2758077212" sldId="345"/>
            <ac:graphicFrameMk id="3" creationId="{6D88002B-5D03-6DA2-EBB4-0E1E78256E5F}"/>
          </ac:graphicFrameMkLst>
        </pc:graphicFrameChg>
      </pc:sldChg>
      <pc:sldChg chg="addSp modSp">
        <pc:chgData name="Janette Warburton" userId="3e27661f259abf4c" providerId="LiveId" clId="{6B8A7B6B-27CA-4A50-B9EC-A32031DC0B9F}" dt="2024-02-08T16:51:48.909" v="736"/>
        <pc:sldMkLst>
          <pc:docMk/>
          <pc:sldMk cId="3525090338" sldId="346"/>
        </pc:sldMkLst>
        <pc:spChg chg="add mod">
          <ac:chgData name="Janette Warburton" userId="3e27661f259abf4c" providerId="LiveId" clId="{6B8A7B6B-27CA-4A50-B9EC-A32031DC0B9F}" dt="2024-02-08T16:51:48.909" v="736"/>
          <ac:spMkLst>
            <pc:docMk/>
            <pc:sldMk cId="3525090338" sldId="346"/>
            <ac:spMk id="4" creationId="{B926E654-5EAB-6F4A-2661-A8AF7FD64AE3}"/>
          </ac:spMkLst>
        </pc:spChg>
        <pc:spChg chg="add mod">
          <ac:chgData name="Janette Warburton" userId="3e27661f259abf4c" providerId="LiveId" clId="{6B8A7B6B-27CA-4A50-B9EC-A32031DC0B9F}" dt="2024-02-08T16:51:48.909" v="736"/>
          <ac:spMkLst>
            <pc:docMk/>
            <pc:sldMk cId="3525090338" sldId="346"/>
            <ac:spMk id="5" creationId="{007F00E1-B0A0-BBB7-B3CC-BEBDD28AE657}"/>
          </ac:spMkLst>
        </pc:spChg>
        <pc:graphicFrameChg chg="add mod">
          <ac:chgData name="Janette Warburton" userId="3e27661f259abf4c" providerId="LiveId" clId="{6B8A7B6B-27CA-4A50-B9EC-A32031DC0B9F}" dt="2024-02-08T13:00:27.178" v="162"/>
          <ac:graphicFrameMkLst>
            <pc:docMk/>
            <pc:sldMk cId="3525090338" sldId="346"/>
            <ac:graphicFrameMk id="3" creationId="{60AE708D-CFDF-3CD7-6028-C0CA0AD7A9EC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6:52:35.589" v="740"/>
        <pc:sldMkLst>
          <pc:docMk/>
          <pc:sldMk cId="359672789" sldId="347"/>
        </pc:sldMkLst>
        <pc:spChg chg="add mod">
          <ac:chgData name="Janette Warburton" userId="3e27661f259abf4c" providerId="LiveId" clId="{6B8A7B6B-27CA-4A50-B9EC-A32031DC0B9F}" dt="2024-02-08T16:52:35.589" v="740"/>
          <ac:spMkLst>
            <pc:docMk/>
            <pc:sldMk cId="359672789" sldId="347"/>
            <ac:spMk id="4" creationId="{1606C611-3CDA-C201-751B-054B6B082ADE}"/>
          </ac:spMkLst>
        </pc:spChg>
        <pc:spChg chg="add del mod">
          <ac:chgData name="Janette Warburton" userId="3e27661f259abf4c" providerId="LiveId" clId="{6B8A7B6B-27CA-4A50-B9EC-A32031DC0B9F}" dt="2024-02-08T16:52:02.406" v="738" actId="478"/>
          <ac:spMkLst>
            <pc:docMk/>
            <pc:sldMk cId="359672789" sldId="347"/>
            <ac:spMk id="5" creationId="{6F9E6146-314C-8D5D-7DB0-F3204FA8B3CB}"/>
          </ac:spMkLst>
        </pc:spChg>
        <pc:graphicFrameChg chg="add mod">
          <ac:chgData name="Janette Warburton" userId="3e27661f259abf4c" providerId="LiveId" clId="{6B8A7B6B-27CA-4A50-B9EC-A32031DC0B9F}" dt="2024-02-08T13:00:29.730" v="163"/>
          <ac:graphicFrameMkLst>
            <pc:docMk/>
            <pc:sldMk cId="359672789" sldId="347"/>
            <ac:graphicFrameMk id="3" creationId="{742C0756-5421-568C-A909-1F8FF504D9A7}"/>
          </ac:graphicFrameMkLst>
        </pc:graphicFrameChg>
      </pc:sldChg>
      <pc:sldChg chg="addSp modSp">
        <pc:chgData name="Janette Warburton" userId="3e27661f259abf4c" providerId="LiveId" clId="{6B8A7B6B-27CA-4A50-B9EC-A32031DC0B9F}" dt="2024-02-08T16:52:39.895" v="741"/>
        <pc:sldMkLst>
          <pc:docMk/>
          <pc:sldMk cId="557638943" sldId="348"/>
        </pc:sldMkLst>
        <pc:spChg chg="add mod">
          <ac:chgData name="Janette Warburton" userId="3e27661f259abf4c" providerId="LiveId" clId="{6B8A7B6B-27CA-4A50-B9EC-A32031DC0B9F}" dt="2024-02-08T16:52:39.895" v="741"/>
          <ac:spMkLst>
            <pc:docMk/>
            <pc:sldMk cId="557638943" sldId="348"/>
            <ac:spMk id="4" creationId="{6293A8ED-7920-07E0-3A03-A5C9586C1574}"/>
          </ac:spMkLst>
        </pc:spChg>
        <pc:graphicFrameChg chg="add mod">
          <ac:chgData name="Janette Warburton" userId="3e27661f259abf4c" providerId="LiveId" clId="{6B8A7B6B-27CA-4A50-B9EC-A32031DC0B9F}" dt="2024-02-08T13:00:32.281" v="164"/>
          <ac:graphicFrameMkLst>
            <pc:docMk/>
            <pc:sldMk cId="557638943" sldId="348"/>
            <ac:graphicFrameMk id="3" creationId="{926A6A42-7A74-F4CD-1AED-AD53F7A75826}"/>
          </ac:graphicFrameMkLst>
        </pc:graphicFrameChg>
      </pc:sldChg>
      <pc:sldChg chg="addSp modSp mod setBg">
        <pc:chgData name="Janette Warburton" userId="3e27661f259abf4c" providerId="LiveId" clId="{6B8A7B6B-27CA-4A50-B9EC-A32031DC0B9F}" dt="2024-02-08T16:53:03.565" v="744"/>
        <pc:sldMkLst>
          <pc:docMk/>
          <pc:sldMk cId="2277177412" sldId="349"/>
        </pc:sldMkLst>
        <pc:spChg chg="add mod">
          <ac:chgData name="Janette Warburton" userId="3e27661f259abf4c" providerId="LiveId" clId="{6B8A7B6B-27CA-4A50-B9EC-A32031DC0B9F}" dt="2024-02-08T16:53:03.565" v="744"/>
          <ac:spMkLst>
            <pc:docMk/>
            <pc:sldMk cId="2277177412" sldId="349"/>
            <ac:spMk id="4" creationId="{2A9E39B5-BD9A-71C7-C806-206F2DD97B0E}"/>
          </ac:spMkLst>
        </pc:spChg>
        <pc:graphicFrameChg chg="add mod">
          <ac:chgData name="Janette Warburton" userId="3e27661f259abf4c" providerId="LiveId" clId="{6B8A7B6B-27CA-4A50-B9EC-A32031DC0B9F}" dt="2024-02-08T13:00:35.096" v="165"/>
          <ac:graphicFrameMkLst>
            <pc:docMk/>
            <pc:sldMk cId="2277177412" sldId="349"/>
            <ac:graphicFrameMk id="3" creationId="{0D373F86-15B4-D1B9-812E-58A3BEA5B903}"/>
          </ac:graphicFrameMkLst>
        </pc:graphicFrameChg>
      </pc:sldChg>
      <pc:sldChg chg="addSp modSp">
        <pc:chgData name="Janette Warburton" userId="3e27661f259abf4c" providerId="LiveId" clId="{6B8A7B6B-27CA-4A50-B9EC-A32031DC0B9F}" dt="2024-02-08T16:53:08.322" v="745"/>
        <pc:sldMkLst>
          <pc:docMk/>
          <pc:sldMk cId="2420081702" sldId="350"/>
        </pc:sldMkLst>
        <pc:spChg chg="add mod">
          <ac:chgData name="Janette Warburton" userId="3e27661f259abf4c" providerId="LiveId" clId="{6B8A7B6B-27CA-4A50-B9EC-A32031DC0B9F}" dt="2024-02-08T16:53:08.322" v="745"/>
          <ac:spMkLst>
            <pc:docMk/>
            <pc:sldMk cId="2420081702" sldId="350"/>
            <ac:spMk id="4" creationId="{9A68FEDC-1093-BD70-3348-600B2A8EA39E}"/>
          </ac:spMkLst>
        </pc:spChg>
        <pc:graphicFrameChg chg="add mod">
          <ac:chgData name="Janette Warburton" userId="3e27661f259abf4c" providerId="LiveId" clId="{6B8A7B6B-27CA-4A50-B9EC-A32031DC0B9F}" dt="2024-02-08T13:00:40.095" v="166"/>
          <ac:graphicFrameMkLst>
            <pc:docMk/>
            <pc:sldMk cId="2420081702" sldId="350"/>
            <ac:graphicFrameMk id="3" creationId="{04517ACB-C7B1-FB97-03E4-84BDD0B64F42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53:28.345" v="748"/>
        <pc:sldMkLst>
          <pc:docMk/>
          <pc:sldMk cId="2942425033" sldId="351"/>
        </pc:sldMkLst>
        <pc:spChg chg="add mod">
          <ac:chgData name="Janette Warburton" userId="3e27661f259abf4c" providerId="LiveId" clId="{6B8A7B6B-27CA-4A50-B9EC-A32031DC0B9F}" dt="2024-02-08T16:53:28.345" v="748"/>
          <ac:spMkLst>
            <pc:docMk/>
            <pc:sldMk cId="2942425033" sldId="351"/>
            <ac:spMk id="4" creationId="{B5C5ACFB-85E6-0A13-5FDA-A78E48F6EDEF}"/>
          </ac:spMkLst>
        </pc:spChg>
        <pc:graphicFrameChg chg="add mod">
          <ac:chgData name="Janette Warburton" userId="3e27661f259abf4c" providerId="LiveId" clId="{6B8A7B6B-27CA-4A50-B9EC-A32031DC0B9F}" dt="2024-02-08T13:00:43.975" v="167"/>
          <ac:graphicFrameMkLst>
            <pc:docMk/>
            <pc:sldMk cId="2942425033" sldId="351"/>
            <ac:graphicFrameMk id="3" creationId="{12A90672-93A8-E668-2E9E-A2736D428070}"/>
          </ac:graphicFrameMkLst>
        </pc:graphicFrameChg>
      </pc:sldChg>
      <pc:sldChg chg="addSp modSp">
        <pc:chgData name="Janette Warburton" userId="3e27661f259abf4c" providerId="LiveId" clId="{6B8A7B6B-27CA-4A50-B9EC-A32031DC0B9F}" dt="2024-02-08T16:53:32.832" v="749"/>
        <pc:sldMkLst>
          <pc:docMk/>
          <pc:sldMk cId="1256155828" sldId="352"/>
        </pc:sldMkLst>
        <pc:spChg chg="add mod">
          <ac:chgData name="Janette Warburton" userId="3e27661f259abf4c" providerId="LiveId" clId="{6B8A7B6B-27CA-4A50-B9EC-A32031DC0B9F}" dt="2024-02-08T16:53:32.832" v="749"/>
          <ac:spMkLst>
            <pc:docMk/>
            <pc:sldMk cId="1256155828" sldId="352"/>
            <ac:spMk id="4" creationId="{8FA83728-E4F0-F727-1BDD-5519B87A078F}"/>
          </ac:spMkLst>
        </pc:spChg>
        <pc:graphicFrameChg chg="add mod">
          <ac:chgData name="Janette Warburton" userId="3e27661f259abf4c" providerId="LiveId" clId="{6B8A7B6B-27CA-4A50-B9EC-A32031DC0B9F}" dt="2024-02-08T13:00:46.602" v="168"/>
          <ac:graphicFrameMkLst>
            <pc:docMk/>
            <pc:sldMk cId="1256155828" sldId="352"/>
            <ac:graphicFrameMk id="3" creationId="{8402287A-E9B4-A6A3-D6CE-64F739EE29BE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55:04.417" v="756"/>
        <pc:sldMkLst>
          <pc:docMk/>
          <pc:sldMk cId="2161860335" sldId="353"/>
        </pc:sldMkLst>
        <pc:spChg chg="add mod">
          <ac:chgData name="Janette Warburton" userId="3e27661f259abf4c" providerId="LiveId" clId="{6B8A7B6B-27CA-4A50-B9EC-A32031DC0B9F}" dt="2024-02-08T16:54:19.655" v="752"/>
          <ac:spMkLst>
            <pc:docMk/>
            <pc:sldMk cId="2161860335" sldId="353"/>
            <ac:spMk id="4" creationId="{93C2124B-62F8-80D5-BF58-A41D7B524CCB}"/>
          </ac:spMkLst>
        </pc:spChg>
        <pc:spChg chg="add mod">
          <ac:chgData name="Janette Warburton" userId="3e27661f259abf4c" providerId="LiveId" clId="{6B8A7B6B-27CA-4A50-B9EC-A32031DC0B9F}" dt="2024-02-08T16:55:04.417" v="756"/>
          <ac:spMkLst>
            <pc:docMk/>
            <pc:sldMk cId="2161860335" sldId="353"/>
            <ac:spMk id="5" creationId="{FD348E7C-01FC-6086-F16A-4F2286A01114}"/>
          </ac:spMkLst>
        </pc:spChg>
        <pc:graphicFrameChg chg="add mod">
          <ac:chgData name="Janette Warburton" userId="3e27661f259abf4c" providerId="LiveId" clId="{6B8A7B6B-27CA-4A50-B9EC-A32031DC0B9F}" dt="2024-02-08T13:00:49.223" v="169"/>
          <ac:graphicFrameMkLst>
            <pc:docMk/>
            <pc:sldMk cId="2161860335" sldId="353"/>
            <ac:graphicFrameMk id="3" creationId="{94659F47-AC99-B586-5DB7-8F2CDBC11756}"/>
          </ac:graphicFrameMkLst>
        </pc:graphicFrameChg>
      </pc:sldChg>
      <pc:sldChg chg="addSp modSp">
        <pc:chgData name="Janette Warburton" userId="3e27661f259abf4c" providerId="LiveId" clId="{6B8A7B6B-27CA-4A50-B9EC-A32031DC0B9F}" dt="2024-02-08T16:55:11.080" v="757"/>
        <pc:sldMkLst>
          <pc:docMk/>
          <pc:sldMk cId="949876815" sldId="354"/>
        </pc:sldMkLst>
        <pc:spChg chg="add mod">
          <ac:chgData name="Janette Warburton" userId="3e27661f259abf4c" providerId="LiveId" clId="{6B8A7B6B-27CA-4A50-B9EC-A32031DC0B9F}" dt="2024-02-08T16:55:11.080" v="757"/>
          <ac:spMkLst>
            <pc:docMk/>
            <pc:sldMk cId="949876815" sldId="354"/>
            <ac:spMk id="4" creationId="{9294AA40-869E-1BA9-C250-09EB8D8BBA4F}"/>
          </ac:spMkLst>
        </pc:spChg>
        <pc:spChg chg="add mod">
          <ac:chgData name="Janette Warburton" userId="3e27661f259abf4c" providerId="LiveId" clId="{6B8A7B6B-27CA-4A50-B9EC-A32031DC0B9F}" dt="2024-02-08T16:55:11.080" v="757"/>
          <ac:spMkLst>
            <pc:docMk/>
            <pc:sldMk cId="949876815" sldId="354"/>
            <ac:spMk id="5" creationId="{31A75EC1-70C6-BC0D-2B7B-869638548975}"/>
          </ac:spMkLst>
        </pc:spChg>
        <pc:graphicFrameChg chg="add mod">
          <ac:chgData name="Janette Warburton" userId="3e27661f259abf4c" providerId="LiveId" clId="{6B8A7B6B-27CA-4A50-B9EC-A32031DC0B9F}" dt="2024-02-08T13:00:52.731" v="170"/>
          <ac:graphicFrameMkLst>
            <pc:docMk/>
            <pc:sldMk cId="949876815" sldId="354"/>
            <ac:graphicFrameMk id="3" creationId="{C2D2A227-C676-4CA1-6B51-B72A66FA8B18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50:20.271" v="1132"/>
        <pc:sldMkLst>
          <pc:docMk/>
          <pc:sldMk cId="2390753332" sldId="355"/>
        </pc:sldMkLst>
        <pc:spChg chg="add del mod">
          <ac:chgData name="Janette Warburton" userId="3e27661f259abf4c" providerId="LiveId" clId="{6B8A7B6B-27CA-4A50-B9EC-A32031DC0B9F}" dt="2024-02-08T16:55:41.049" v="766" actId="478"/>
          <ac:spMkLst>
            <pc:docMk/>
            <pc:sldMk cId="2390753332" sldId="355"/>
            <ac:spMk id="4" creationId="{84B6C640-C8E7-EA7F-92B4-DADE9B256DC4}"/>
          </ac:spMkLst>
        </pc:spChg>
        <pc:spChg chg="add del mod">
          <ac:chgData name="Janette Warburton" userId="3e27661f259abf4c" providerId="LiveId" clId="{6B8A7B6B-27CA-4A50-B9EC-A32031DC0B9F}" dt="2024-02-08T17:50:11.425" v="1130" actId="478"/>
          <ac:spMkLst>
            <pc:docMk/>
            <pc:sldMk cId="2390753332" sldId="355"/>
            <ac:spMk id="5" creationId="{3AA295FB-F7AE-7C40-9907-2A7546BCDAE1}"/>
          </ac:spMkLst>
        </pc:spChg>
        <pc:spChg chg="add del mod">
          <ac:chgData name="Janette Warburton" userId="3e27661f259abf4c" providerId="LiveId" clId="{6B8A7B6B-27CA-4A50-B9EC-A32031DC0B9F}" dt="2024-02-08T17:50:11.425" v="1130" actId="478"/>
          <ac:spMkLst>
            <pc:docMk/>
            <pc:sldMk cId="2390753332" sldId="355"/>
            <ac:spMk id="6" creationId="{D0DBD9B6-B950-AAC7-AC40-17AA015902EA}"/>
          </ac:spMkLst>
        </pc:spChg>
        <pc:spChg chg="add del mod">
          <ac:chgData name="Janette Warburton" userId="3e27661f259abf4c" providerId="LiveId" clId="{6B8A7B6B-27CA-4A50-B9EC-A32031DC0B9F}" dt="2024-02-08T17:50:11.425" v="1130" actId="478"/>
          <ac:spMkLst>
            <pc:docMk/>
            <pc:sldMk cId="2390753332" sldId="355"/>
            <ac:spMk id="7" creationId="{C55C66C4-DAFF-8117-EB69-19F7C9884B1F}"/>
          </ac:spMkLst>
        </pc:spChg>
        <pc:spChg chg="add del mod">
          <ac:chgData name="Janette Warburton" userId="3e27661f259abf4c" providerId="LiveId" clId="{6B8A7B6B-27CA-4A50-B9EC-A32031DC0B9F}" dt="2024-02-08T16:59:20.792" v="778" actId="478"/>
          <ac:spMkLst>
            <pc:docMk/>
            <pc:sldMk cId="2390753332" sldId="355"/>
            <ac:spMk id="8" creationId="{C69999E4-D629-54A3-594A-8E8A9938D592}"/>
          </ac:spMkLst>
        </pc:spChg>
        <pc:spChg chg="add del mod">
          <ac:chgData name="Janette Warburton" userId="3e27661f259abf4c" providerId="LiveId" clId="{6B8A7B6B-27CA-4A50-B9EC-A32031DC0B9F}" dt="2024-02-08T17:47:00.405" v="1118" actId="478"/>
          <ac:spMkLst>
            <pc:docMk/>
            <pc:sldMk cId="2390753332" sldId="355"/>
            <ac:spMk id="9" creationId="{751C485D-4C7A-4DA0-3540-B9F0E53BA28B}"/>
          </ac:spMkLst>
        </pc:spChg>
        <pc:spChg chg="add mod">
          <ac:chgData name="Janette Warburton" userId="3e27661f259abf4c" providerId="LiveId" clId="{6B8A7B6B-27CA-4A50-B9EC-A32031DC0B9F}" dt="2024-02-08T17:50:20.271" v="1132"/>
          <ac:spMkLst>
            <pc:docMk/>
            <pc:sldMk cId="2390753332" sldId="355"/>
            <ac:spMk id="10" creationId="{03B6DB50-99C3-6992-1125-DD09A79645FE}"/>
          </ac:spMkLst>
        </pc:spChg>
        <pc:graphicFrameChg chg="add mod">
          <ac:chgData name="Janette Warburton" userId="3e27661f259abf4c" providerId="LiveId" clId="{6B8A7B6B-27CA-4A50-B9EC-A32031DC0B9F}" dt="2024-02-08T13:00:57.877" v="171"/>
          <ac:graphicFrameMkLst>
            <pc:docMk/>
            <pc:sldMk cId="2390753332" sldId="355"/>
            <ac:graphicFrameMk id="3" creationId="{2F3F5849-76A4-DA0D-0B2A-603241DC2218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50:15.744" v="1131" actId="478"/>
        <pc:sldMkLst>
          <pc:docMk/>
          <pc:sldMk cId="3721706441" sldId="356"/>
        </pc:sldMkLst>
        <pc:spChg chg="add mod">
          <ac:chgData name="Janette Warburton" userId="3e27661f259abf4c" providerId="LiveId" clId="{6B8A7B6B-27CA-4A50-B9EC-A32031DC0B9F}" dt="2024-02-08T17:50:06.497" v="1129" actId="14100"/>
          <ac:spMkLst>
            <pc:docMk/>
            <pc:sldMk cId="3721706441" sldId="356"/>
            <ac:spMk id="4" creationId="{8EAF3E8E-B75E-005A-1382-80A4579AEDE7}"/>
          </ac:spMkLst>
        </pc:spChg>
        <pc:spChg chg="add del mod">
          <ac:chgData name="Janette Warburton" userId="3e27661f259abf4c" providerId="LiveId" clId="{6B8A7B6B-27CA-4A50-B9EC-A32031DC0B9F}" dt="2024-02-08T17:50:15.744" v="1131" actId="478"/>
          <ac:spMkLst>
            <pc:docMk/>
            <pc:sldMk cId="3721706441" sldId="356"/>
            <ac:spMk id="5" creationId="{CB16A1A4-E2AF-F61A-A2AA-047991382EDF}"/>
          </ac:spMkLst>
        </pc:spChg>
        <pc:spChg chg="add del mod">
          <ac:chgData name="Janette Warburton" userId="3e27661f259abf4c" providerId="LiveId" clId="{6B8A7B6B-27CA-4A50-B9EC-A32031DC0B9F}" dt="2024-02-08T17:48:19.929" v="1124" actId="478"/>
          <ac:spMkLst>
            <pc:docMk/>
            <pc:sldMk cId="3721706441" sldId="356"/>
            <ac:spMk id="6" creationId="{9284B735-337C-CFA2-BAA9-E0C4FA26EC72}"/>
          </ac:spMkLst>
        </pc:spChg>
        <pc:spChg chg="add del mod">
          <ac:chgData name="Janette Warburton" userId="3e27661f259abf4c" providerId="LiveId" clId="{6B8A7B6B-27CA-4A50-B9EC-A32031DC0B9F}" dt="2024-02-08T17:47:03.107" v="1119" actId="478"/>
          <ac:spMkLst>
            <pc:docMk/>
            <pc:sldMk cId="3721706441" sldId="356"/>
            <ac:spMk id="7" creationId="{D53E9D64-D3E2-CA42-AFEE-B2132C30EF24}"/>
          </ac:spMkLst>
        </pc:spChg>
        <pc:graphicFrameChg chg="add mod">
          <ac:chgData name="Janette Warburton" userId="3e27661f259abf4c" providerId="LiveId" clId="{6B8A7B6B-27CA-4A50-B9EC-A32031DC0B9F}" dt="2024-02-08T13:01:01.228" v="172"/>
          <ac:graphicFrameMkLst>
            <pc:docMk/>
            <pc:sldMk cId="3721706441" sldId="356"/>
            <ac:graphicFrameMk id="3" creationId="{D27BBFBB-1520-7A5E-E56D-EB07DD548101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6:00:47.414" v="473"/>
        <pc:sldMkLst>
          <pc:docMk/>
          <pc:sldMk cId="856505632" sldId="358"/>
        </pc:sldMkLst>
        <pc:spChg chg="add del mod">
          <ac:chgData name="Janette Warburton" userId="3e27661f259abf4c" providerId="LiveId" clId="{6B8A7B6B-27CA-4A50-B9EC-A32031DC0B9F}" dt="2024-02-08T15:59:28.835" v="466" actId="478"/>
          <ac:spMkLst>
            <pc:docMk/>
            <pc:sldMk cId="856505632" sldId="358"/>
            <ac:spMk id="4" creationId="{44C5AF6B-9B8D-1C77-796C-DC0DEA073083}"/>
          </ac:spMkLst>
        </pc:spChg>
        <pc:spChg chg="add del mod">
          <ac:chgData name="Janette Warburton" userId="3e27661f259abf4c" providerId="LiveId" clId="{6B8A7B6B-27CA-4A50-B9EC-A32031DC0B9F}" dt="2024-02-08T15:59:28.835" v="466" actId="478"/>
          <ac:spMkLst>
            <pc:docMk/>
            <pc:sldMk cId="856505632" sldId="358"/>
            <ac:spMk id="5" creationId="{6D1E1665-5921-6B75-0380-6F3841CB5170}"/>
          </ac:spMkLst>
        </pc:spChg>
        <pc:spChg chg="add mod">
          <ac:chgData name="Janette Warburton" userId="3e27661f259abf4c" providerId="LiveId" clId="{6B8A7B6B-27CA-4A50-B9EC-A32031DC0B9F}" dt="2024-02-08T16:00:47.414" v="473"/>
          <ac:spMkLst>
            <pc:docMk/>
            <pc:sldMk cId="856505632" sldId="358"/>
            <ac:spMk id="6" creationId="{4B82B7DB-4448-BBFA-4B33-85B479585B82}"/>
          </ac:spMkLst>
        </pc:spChg>
        <pc:spChg chg="add mod">
          <ac:chgData name="Janette Warburton" userId="3e27661f259abf4c" providerId="LiveId" clId="{6B8A7B6B-27CA-4A50-B9EC-A32031DC0B9F}" dt="2024-02-08T16:00:07.954" v="470" actId="14100"/>
          <ac:spMkLst>
            <pc:docMk/>
            <pc:sldMk cId="856505632" sldId="358"/>
            <ac:spMk id="7" creationId="{0045FEDF-E406-3772-1E02-D12929C0B4A9}"/>
          </ac:spMkLst>
        </pc:spChg>
        <pc:graphicFrameChg chg="add mod">
          <ac:chgData name="Janette Warburton" userId="3e27661f259abf4c" providerId="LiveId" clId="{6B8A7B6B-27CA-4A50-B9EC-A32031DC0B9F}" dt="2024-02-08T12:57:20.644" v="95"/>
          <ac:graphicFrameMkLst>
            <pc:docMk/>
            <pc:sldMk cId="856505632" sldId="358"/>
            <ac:graphicFrameMk id="3" creationId="{DBE4F14B-079A-D475-C27B-E09AAF20EA8F}"/>
          </ac:graphicFrameMkLst>
        </pc:graphicFrameChg>
      </pc:sldChg>
      <pc:sldChg chg="addSp modSp">
        <pc:chgData name="Janette Warburton" userId="3e27661f259abf4c" providerId="LiveId" clId="{6B8A7B6B-27CA-4A50-B9EC-A32031DC0B9F}" dt="2024-02-08T16:00:53.147" v="474"/>
        <pc:sldMkLst>
          <pc:docMk/>
          <pc:sldMk cId="1312940555" sldId="359"/>
        </pc:sldMkLst>
        <pc:spChg chg="add mod">
          <ac:chgData name="Janette Warburton" userId="3e27661f259abf4c" providerId="LiveId" clId="{6B8A7B6B-27CA-4A50-B9EC-A32031DC0B9F}" dt="2024-02-08T16:00:53.147" v="474"/>
          <ac:spMkLst>
            <pc:docMk/>
            <pc:sldMk cId="1312940555" sldId="359"/>
            <ac:spMk id="4" creationId="{4E974F12-9C51-5570-2E22-B22B1DC98517}"/>
          </ac:spMkLst>
        </pc:spChg>
        <pc:spChg chg="add mod">
          <ac:chgData name="Janette Warburton" userId="3e27661f259abf4c" providerId="LiveId" clId="{6B8A7B6B-27CA-4A50-B9EC-A32031DC0B9F}" dt="2024-02-08T16:00:53.147" v="474"/>
          <ac:spMkLst>
            <pc:docMk/>
            <pc:sldMk cId="1312940555" sldId="359"/>
            <ac:spMk id="5" creationId="{25BF98F9-8AEA-7AB7-0641-F1C520638A29}"/>
          </ac:spMkLst>
        </pc:spChg>
        <pc:graphicFrameChg chg="add mod">
          <ac:chgData name="Janette Warburton" userId="3e27661f259abf4c" providerId="LiveId" clId="{6B8A7B6B-27CA-4A50-B9EC-A32031DC0B9F}" dt="2024-02-08T12:57:24.037" v="96"/>
          <ac:graphicFrameMkLst>
            <pc:docMk/>
            <pc:sldMk cId="1312940555" sldId="359"/>
            <ac:graphicFrameMk id="3" creationId="{AB71C0F9-4481-55A8-B8FE-0DDA64D6A437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02:43.824" v="492"/>
        <pc:sldMkLst>
          <pc:docMk/>
          <pc:sldMk cId="3739266403" sldId="360"/>
        </pc:sldMkLst>
        <pc:spChg chg="add mod">
          <ac:chgData name="Janette Warburton" userId="3e27661f259abf4c" providerId="LiveId" clId="{6B8A7B6B-27CA-4A50-B9EC-A32031DC0B9F}" dt="2024-02-08T16:01:42.681" v="489"/>
          <ac:spMkLst>
            <pc:docMk/>
            <pc:sldMk cId="3739266403" sldId="360"/>
            <ac:spMk id="4" creationId="{D8EBDFA6-5D21-66AE-31A0-5FE6DDF3F38E}"/>
          </ac:spMkLst>
        </pc:spChg>
        <pc:spChg chg="add mod">
          <ac:chgData name="Janette Warburton" userId="3e27661f259abf4c" providerId="LiveId" clId="{6B8A7B6B-27CA-4A50-B9EC-A32031DC0B9F}" dt="2024-02-08T16:01:32.996" v="488"/>
          <ac:spMkLst>
            <pc:docMk/>
            <pc:sldMk cId="3739266403" sldId="360"/>
            <ac:spMk id="5" creationId="{5A17762A-8A8C-9B8F-8811-7DFAE47B420F}"/>
          </ac:spMkLst>
        </pc:spChg>
        <pc:spChg chg="add mod">
          <ac:chgData name="Janette Warburton" userId="3e27661f259abf4c" providerId="LiveId" clId="{6B8A7B6B-27CA-4A50-B9EC-A32031DC0B9F}" dt="2024-02-08T16:01:52.927" v="490"/>
          <ac:spMkLst>
            <pc:docMk/>
            <pc:sldMk cId="3739266403" sldId="360"/>
            <ac:spMk id="6" creationId="{2824AF9A-4245-2C50-6198-DD5C3D24954A}"/>
          </ac:spMkLst>
        </pc:spChg>
        <pc:spChg chg="add mod">
          <ac:chgData name="Janette Warburton" userId="3e27661f259abf4c" providerId="LiveId" clId="{6B8A7B6B-27CA-4A50-B9EC-A32031DC0B9F}" dt="2024-02-08T16:02:04.384" v="491"/>
          <ac:spMkLst>
            <pc:docMk/>
            <pc:sldMk cId="3739266403" sldId="360"/>
            <ac:spMk id="7" creationId="{F31370C3-990A-889F-02D4-DC8D104830AF}"/>
          </ac:spMkLst>
        </pc:spChg>
        <pc:spChg chg="add mod">
          <ac:chgData name="Janette Warburton" userId="3e27661f259abf4c" providerId="LiveId" clId="{6B8A7B6B-27CA-4A50-B9EC-A32031DC0B9F}" dt="2024-02-08T16:02:43.824" v="492"/>
          <ac:spMkLst>
            <pc:docMk/>
            <pc:sldMk cId="3739266403" sldId="360"/>
            <ac:spMk id="8" creationId="{1D1C2064-5353-FC84-DE8F-16D8B401253A}"/>
          </ac:spMkLst>
        </pc:spChg>
        <pc:graphicFrameChg chg="add mod">
          <ac:chgData name="Janette Warburton" userId="3e27661f259abf4c" providerId="LiveId" clId="{6B8A7B6B-27CA-4A50-B9EC-A32031DC0B9F}" dt="2024-02-08T12:57:26.711" v="97"/>
          <ac:graphicFrameMkLst>
            <pc:docMk/>
            <pc:sldMk cId="3739266403" sldId="360"/>
            <ac:graphicFrameMk id="3" creationId="{5A518D2F-CF84-72D2-7EC6-03FDF032E6F9}"/>
          </ac:graphicFrameMkLst>
        </pc:graphicFrameChg>
      </pc:sldChg>
      <pc:sldChg chg="addSp modSp">
        <pc:chgData name="Janette Warburton" userId="3e27661f259abf4c" providerId="LiveId" clId="{6B8A7B6B-27CA-4A50-B9EC-A32031DC0B9F}" dt="2024-02-08T16:02:54.932" v="494"/>
        <pc:sldMkLst>
          <pc:docMk/>
          <pc:sldMk cId="2227427114" sldId="361"/>
        </pc:sldMkLst>
        <pc:spChg chg="add mod">
          <ac:chgData name="Janette Warburton" userId="3e27661f259abf4c" providerId="LiveId" clId="{6B8A7B6B-27CA-4A50-B9EC-A32031DC0B9F}" dt="2024-02-08T16:02:54.932" v="494"/>
          <ac:spMkLst>
            <pc:docMk/>
            <pc:sldMk cId="2227427114" sldId="361"/>
            <ac:spMk id="4" creationId="{448F87CD-C736-A9A4-E99C-6540C6712342}"/>
          </ac:spMkLst>
        </pc:spChg>
        <pc:spChg chg="add mod">
          <ac:chgData name="Janette Warburton" userId="3e27661f259abf4c" providerId="LiveId" clId="{6B8A7B6B-27CA-4A50-B9EC-A32031DC0B9F}" dt="2024-02-08T16:02:54.932" v="494"/>
          <ac:spMkLst>
            <pc:docMk/>
            <pc:sldMk cId="2227427114" sldId="361"/>
            <ac:spMk id="5" creationId="{9BB0C4FF-EBC9-59D4-571F-EFE664186D57}"/>
          </ac:spMkLst>
        </pc:spChg>
        <pc:spChg chg="add mod">
          <ac:chgData name="Janette Warburton" userId="3e27661f259abf4c" providerId="LiveId" clId="{6B8A7B6B-27CA-4A50-B9EC-A32031DC0B9F}" dt="2024-02-08T16:02:54.932" v="494"/>
          <ac:spMkLst>
            <pc:docMk/>
            <pc:sldMk cId="2227427114" sldId="361"/>
            <ac:spMk id="6" creationId="{ED6CC2CC-0C03-83B7-8C1D-51133FC3160A}"/>
          </ac:spMkLst>
        </pc:spChg>
        <pc:spChg chg="add mod">
          <ac:chgData name="Janette Warburton" userId="3e27661f259abf4c" providerId="LiveId" clId="{6B8A7B6B-27CA-4A50-B9EC-A32031DC0B9F}" dt="2024-02-08T16:02:54.932" v="494"/>
          <ac:spMkLst>
            <pc:docMk/>
            <pc:sldMk cId="2227427114" sldId="361"/>
            <ac:spMk id="7" creationId="{787BA89F-BE71-5B79-059D-873B14C9D13B}"/>
          </ac:spMkLst>
        </pc:spChg>
        <pc:spChg chg="add mod">
          <ac:chgData name="Janette Warburton" userId="3e27661f259abf4c" providerId="LiveId" clId="{6B8A7B6B-27CA-4A50-B9EC-A32031DC0B9F}" dt="2024-02-08T16:02:54.932" v="494"/>
          <ac:spMkLst>
            <pc:docMk/>
            <pc:sldMk cId="2227427114" sldId="361"/>
            <ac:spMk id="8" creationId="{91538E26-5E5E-8E45-8ABB-9DB56A3AF552}"/>
          </ac:spMkLst>
        </pc:spChg>
        <pc:graphicFrameChg chg="add mod">
          <ac:chgData name="Janette Warburton" userId="3e27661f259abf4c" providerId="LiveId" clId="{6B8A7B6B-27CA-4A50-B9EC-A32031DC0B9F}" dt="2024-02-08T12:57:28.938" v="98"/>
          <ac:graphicFrameMkLst>
            <pc:docMk/>
            <pc:sldMk cId="2227427114" sldId="361"/>
            <ac:graphicFrameMk id="3" creationId="{D0AF7752-8511-18EE-2318-96DD83F4F7F8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6:03:05.442" v="499" actId="1076"/>
        <pc:sldMkLst>
          <pc:docMk/>
          <pc:sldMk cId="2272414516" sldId="362"/>
        </pc:sldMkLst>
        <pc:spChg chg="add mod">
          <ac:chgData name="Janette Warburton" userId="3e27661f259abf4c" providerId="LiveId" clId="{6B8A7B6B-27CA-4A50-B9EC-A32031DC0B9F}" dt="2024-02-08T16:02:51.163" v="493"/>
          <ac:spMkLst>
            <pc:docMk/>
            <pc:sldMk cId="2272414516" sldId="362"/>
            <ac:spMk id="4" creationId="{99A63939-7F6D-E562-2679-B1E9D0386C13}"/>
          </ac:spMkLst>
        </pc:spChg>
        <pc:spChg chg="add mod">
          <ac:chgData name="Janette Warburton" userId="3e27661f259abf4c" providerId="LiveId" clId="{6B8A7B6B-27CA-4A50-B9EC-A32031DC0B9F}" dt="2024-02-08T16:02:51.163" v="493"/>
          <ac:spMkLst>
            <pc:docMk/>
            <pc:sldMk cId="2272414516" sldId="362"/>
            <ac:spMk id="5" creationId="{45096F66-C614-EC03-4F96-E1FE06778D0F}"/>
          </ac:spMkLst>
        </pc:spChg>
        <pc:spChg chg="add mod">
          <ac:chgData name="Janette Warburton" userId="3e27661f259abf4c" providerId="LiveId" clId="{6B8A7B6B-27CA-4A50-B9EC-A32031DC0B9F}" dt="2024-02-08T16:02:51.163" v="493"/>
          <ac:spMkLst>
            <pc:docMk/>
            <pc:sldMk cId="2272414516" sldId="362"/>
            <ac:spMk id="6" creationId="{C0880C89-6B5D-359E-7888-1D7570CA7B96}"/>
          </ac:spMkLst>
        </pc:spChg>
        <pc:spChg chg="add mod">
          <ac:chgData name="Janette Warburton" userId="3e27661f259abf4c" providerId="LiveId" clId="{6B8A7B6B-27CA-4A50-B9EC-A32031DC0B9F}" dt="2024-02-08T16:02:51.163" v="493"/>
          <ac:spMkLst>
            <pc:docMk/>
            <pc:sldMk cId="2272414516" sldId="362"/>
            <ac:spMk id="7" creationId="{74D9FD0B-63A0-4A29-5B26-F6DA8F62FD00}"/>
          </ac:spMkLst>
        </pc:spChg>
        <pc:spChg chg="add mod">
          <ac:chgData name="Janette Warburton" userId="3e27661f259abf4c" providerId="LiveId" clId="{6B8A7B6B-27CA-4A50-B9EC-A32031DC0B9F}" dt="2024-02-08T16:02:51.163" v="493"/>
          <ac:spMkLst>
            <pc:docMk/>
            <pc:sldMk cId="2272414516" sldId="362"/>
            <ac:spMk id="8" creationId="{5790E0DA-0FF0-28C6-B696-827A7FDD4DB9}"/>
          </ac:spMkLst>
        </pc:spChg>
        <pc:spChg chg="add del mod">
          <ac:chgData name="Janette Warburton" userId="3e27661f259abf4c" providerId="LiveId" clId="{6B8A7B6B-27CA-4A50-B9EC-A32031DC0B9F}" dt="2024-02-08T16:02:59.627" v="496" actId="478"/>
          <ac:spMkLst>
            <pc:docMk/>
            <pc:sldMk cId="2272414516" sldId="362"/>
            <ac:spMk id="9" creationId="{CF0A5CF9-79AF-BB42-6539-25EC513694A7}"/>
          </ac:spMkLst>
        </pc:spChg>
        <pc:spChg chg="add mod">
          <ac:chgData name="Janette Warburton" userId="3e27661f259abf4c" providerId="LiveId" clId="{6B8A7B6B-27CA-4A50-B9EC-A32031DC0B9F}" dt="2024-02-08T16:02:57.414" v="495"/>
          <ac:spMkLst>
            <pc:docMk/>
            <pc:sldMk cId="2272414516" sldId="362"/>
            <ac:spMk id="10" creationId="{0A43A05A-8E06-222B-20EB-425F9AB916ED}"/>
          </ac:spMkLst>
        </pc:spChg>
        <pc:spChg chg="add del mod">
          <ac:chgData name="Janette Warburton" userId="3e27661f259abf4c" providerId="LiveId" clId="{6B8A7B6B-27CA-4A50-B9EC-A32031DC0B9F}" dt="2024-02-08T16:03:00.175" v="497" actId="478"/>
          <ac:spMkLst>
            <pc:docMk/>
            <pc:sldMk cId="2272414516" sldId="362"/>
            <ac:spMk id="11" creationId="{9E19FB3E-7722-83E8-8D0C-97C95CE931E7}"/>
          </ac:spMkLst>
        </pc:spChg>
        <pc:spChg chg="add del mod">
          <ac:chgData name="Janette Warburton" userId="3e27661f259abf4c" providerId="LiveId" clId="{6B8A7B6B-27CA-4A50-B9EC-A32031DC0B9F}" dt="2024-02-08T16:03:01.256" v="498" actId="478"/>
          <ac:spMkLst>
            <pc:docMk/>
            <pc:sldMk cId="2272414516" sldId="362"/>
            <ac:spMk id="12" creationId="{C98C1C0E-E687-284E-72B1-A4248B26F067}"/>
          </ac:spMkLst>
        </pc:spChg>
        <pc:spChg chg="add mod">
          <ac:chgData name="Janette Warburton" userId="3e27661f259abf4c" providerId="LiveId" clId="{6B8A7B6B-27CA-4A50-B9EC-A32031DC0B9F}" dt="2024-02-08T16:03:05.442" v="499" actId="1076"/>
          <ac:spMkLst>
            <pc:docMk/>
            <pc:sldMk cId="2272414516" sldId="362"/>
            <ac:spMk id="13" creationId="{C2C5700C-8F0F-969D-5B2B-026CC472CC40}"/>
          </ac:spMkLst>
        </pc:spChg>
        <pc:graphicFrameChg chg="add mod">
          <ac:chgData name="Janette Warburton" userId="3e27661f259abf4c" providerId="LiveId" clId="{6B8A7B6B-27CA-4A50-B9EC-A32031DC0B9F}" dt="2024-02-08T12:57:31.068" v="99"/>
          <ac:graphicFrameMkLst>
            <pc:docMk/>
            <pc:sldMk cId="2272414516" sldId="362"/>
            <ac:graphicFrameMk id="3" creationId="{27AB08AA-6CAE-641A-9C39-03710E76E34D}"/>
          </ac:graphicFrameMkLst>
        </pc:graphicFrameChg>
      </pc:sldChg>
      <pc:sldChg chg="addSp modSp">
        <pc:chgData name="Janette Warburton" userId="3e27661f259abf4c" providerId="LiveId" clId="{6B8A7B6B-27CA-4A50-B9EC-A32031DC0B9F}" dt="2024-02-08T16:03:21.724" v="500"/>
        <pc:sldMkLst>
          <pc:docMk/>
          <pc:sldMk cId="1487887110" sldId="363"/>
        </pc:sldMkLst>
        <pc:spChg chg="add mod">
          <ac:chgData name="Janette Warburton" userId="3e27661f259abf4c" providerId="LiveId" clId="{6B8A7B6B-27CA-4A50-B9EC-A32031DC0B9F}" dt="2024-02-08T16:03:21.724" v="500"/>
          <ac:spMkLst>
            <pc:docMk/>
            <pc:sldMk cId="1487887110" sldId="363"/>
            <ac:spMk id="4" creationId="{BE7B3D1C-E370-9187-6E54-F429CA1EBF25}"/>
          </ac:spMkLst>
        </pc:spChg>
        <pc:spChg chg="add mod">
          <ac:chgData name="Janette Warburton" userId="3e27661f259abf4c" providerId="LiveId" clId="{6B8A7B6B-27CA-4A50-B9EC-A32031DC0B9F}" dt="2024-02-08T16:03:21.724" v="500"/>
          <ac:spMkLst>
            <pc:docMk/>
            <pc:sldMk cId="1487887110" sldId="363"/>
            <ac:spMk id="5" creationId="{B992783D-C086-A32C-08AB-9AC0CC205305}"/>
          </ac:spMkLst>
        </pc:spChg>
        <pc:graphicFrameChg chg="add mod">
          <ac:chgData name="Janette Warburton" userId="3e27661f259abf4c" providerId="LiveId" clId="{6B8A7B6B-27CA-4A50-B9EC-A32031DC0B9F}" dt="2024-02-08T12:57:33.400" v="100"/>
          <ac:graphicFrameMkLst>
            <pc:docMk/>
            <pc:sldMk cId="1487887110" sldId="363"/>
            <ac:graphicFrameMk id="3" creationId="{6AAC0457-0043-FDF0-0E3B-E1D225463647}"/>
          </ac:graphicFrameMkLst>
        </pc:graphicFrameChg>
      </pc:sldChg>
      <pc:sldChg chg="addSp modSp">
        <pc:chgData name="Janette Warburton" userId="3e27661f259abf4c" providerId="LiveId" clId="{6B8A7B6B-27CA-4A50-B9EC-A32031DC0B9F}" dt="2024-02-08T16:03:24.733" v="501"/>
        <pc:sldMkLst>
          <pc:docMk/>
          <pc:sldMk cId="2242022913" sldId="364"/>
        </pc:sldMkLst>
        <pc:spChg chg="add mod">
          <ac:chgData name="Janette Warburton" userId="3e27661f259abf4c" providerId="LiveId" clId="{6B8A7B6B-27CA-4A50-B9EC-A32031DC0B9F}" dt="2024-02-08T16:03:24.733" v="501"/>
          <ac:spMkLst>
            <pc:docMk/>
            <pc:sldMk cId="2242022913" sldId="364"/>
            <ac:spMk id="4" creationId="{1DA4A8B2-E928-2796-152F-E079ECD04FD9}"/>
          </ac:spMkLst>
        </pc:spChg>
        <pc:spChg chg="add mod">
          <ac:chgData name="Janette Warburton" userId="3e27661f259abf4c" providerId="LiveId" clId="{6B8A7B6B-27CA-4A50-B9EC-A32031DC0B9F}" dt="2024-02-08T16:03:24.733" v="501"/>
          <ac:spMkLst>
            <pc:docMk/>
            <pc:sldMk cId="2242022913" sldId="364"/>
            <ac:spMk id="5" creationId="{6733A2A7-4028-851C-F434-3DBFA7271300}"/>
          </ac:spMkLst>
        </pc:spChg>
        <pc:graphicFrameChg chg="add mod">
          <ac:chgData name="Janette Warburton" userId="3e27661f259abf4c" providerId="LiveId" clId="{6B8A7B6B-27CA-4A50-B9EC-A32031DC0B9F}" dt="2024-02-08T12:57:36.274" v="101"/>
          <ac:graphicFrameMkLst>
            <pc:docMk/>
            <pc:sldMk cId="2242022913" sldId="364"/>
            <ac:graphicFrameMk id="3" creationId="{41BB06FC-57E9-6284-6565-4DA4F2AA6346}"/>
          </ac:graphicFrameMkLst>
        </pc:graphicFrameChg>
      </pc:sldChg>
      <pc:sldChg chg="addSp modSp">
        <pc:chgData name="Janette Warburton" userId="3e27661f259abf4c" providerId="LiveId" clId="{6B8A7B6B-27CA-4A50-B9EC-A32031DC0B9F}" dt="2024-02-08T16:03:27.482" v="502"/>
        <pc:sldMkLst>
          <pc:docMk/>
          <pc:sldMk cId="3565028546" sldId="365"/>
        </pc:sldMkLst>
        <pc:spChg chg="add mod">
          <ac:chgData name="Janette Warburton" userId="3e27661f259abf4c" providerId="LiveId" clId="{6B8A7B6B-27CA-4A50-B9EC-A32031DC0B9F}" dt="2024-02-08T16:03:27.482" v="502"/>
          <ac:spMkLst>
            <pc:docMk/>
            <pc:sldMk cId="3565028546" sldId="365"/>
            <ac:spMk id="4" creationId="{47FBFEF1-0E6C-8C46-2872-D7421FE203FE}"/>
          </ac:spMkLst>
        </pc:spChg>
        <pc:spChg chg="add mod">
          <ac:chgData name="Janette Warburton" userId="3e27661f259abf4c" providerId="LiveId" clId="{6B8A7B6B-27CA-4A50-B9EC-A32031DC0B9F}" dt="2024-02-08T16:03:27.482" v="502"/>
          <ac:spMkLst>
            <pc:docMk/>
            <pc:sldMk cId="3565028546" sldId="365"/>
            <ac:spMk id="5" creationId="{A5ADD4A8-B679-68F6-76FB-F7C3A9FEAA6B}"/>
          </ac:spMkLst>
        </pc:spChg>
        <pc:graphicFrameChg chg="add mod">
          <ac:chgData name="Janette Warburton" userId="3e27661f259abf4c" providerId="LiveId" clId="{6B8A7B6B-27CA-4A50-B9EC-A32031DC0B9F}" dt="2024-02-08T12:57:38.552" v="102"/>
          <ac:graphicFrameMkLst>
            <pc:docMk/>
            <pc:sldMk cId="3565028546" sldId="365"/>
            <ac:graphicFrameMk id="3" creationId="{581DE2EC-582D-B117-17A3-06BF77C7F359}"/>
          </ac:graphicFrameMkLst>
        </pc:graphicFrameChg>
      </pc:sldChg>
      <pc:sldChg chg="addSp modSp">
        <pc:chgData name="Janette Warburton" userId="3e27661f259abf4c" providerId="LiveId" clId="{6B8A7B6B-27CA-4A50-B9EC-A32031DC0B9F}" dt="2024-02-08T16:04:09.576" v="507"/>
        <pc:sldMkLst>
          <pc:docMk/>
          <pc:sldMk cId="558058648" sldId="366"/>
        </pc:sldMkLst>
        <pc:spChg chg="add mod">
          <ac:chgData name="Janette Warburton" userId="3e27661f259abf4c" providerId="LiveId" clId="{6B8A7B6B-27CA-4A50-B9EC-A32031DC0B9F}" dt="2024-02-08T16:04:09.576" v="507"/>
          <ac:spMkLst>
            <pc:docMk/>
            <pc:sldMk cId="558058648" sldId="366"/>
            <ac:spMk id="4" creationId="{C375EF2C-BB49-EA44-63B4-1FA95E4F128A}"/>
          </ac:spMkLst>
        </pc:spChg>
        <pc:spChg chg="add mod">
          <ac:chgData name="Janette Warburton" userId="3e27661f259abf4c" providerId="LiveId" clId="{6B8A7B6B-27CA-4A50-B9EC-A32031DC0B9F}" dt="2024-02-08T16:04:09.576" v="507"/>
          <ac:spMkLst>
            <pc:docMk/>
            <pc:sldMk cId="558058648" sldId="366"/>
            <ac:spMk id="5" creationId="{6CAA44A9-2CE3-C019-5E24-D41A3F2C099E}"/>
          </ac:spMkLst>
        </pc:spChg>
        <pc:spChg chg="add mod">
          <ac:chgData name="Janette Warburton" userId="3e27661f259abf4c" providerId="LiveId" clId="{6B8A7B6B-27CA-4A50-B9EC-A32031DC0B9F}" dt="2024-02-08T16:04:09.576" v="507"/>
          <ac:spMkLst>
            <pc:docMk/>
            <pc:sldMk cId="558058648" sldId="366"/>
            <ac:spMk id="6" creationId="{8DFF68C0-1E09-2293-58AE-973CF9E5F54A}"/>
          </ac:spMkLst>
        </pc:spChg>
        <pc:graphicFrameChg chg="add mod">
          <ac:chgData name="Janette Warburton" userId="3e27661f259abf4c" providerId="LiveId" clId="{6B8A7B6B-27CA-4A50-B9EC-A32031DC0B9F}" dt="2024-02-08T12:57:40.582" v="103"/>
          <ac:graphicFrameMkLst>
            <pc:docMk/>
            <pc:sldMk cId="558058648" sldId="366"/>
            <ac:graphicFrameMk id="3" creationId="{42DDDC80-7A18-CD3B-98D0-C19D49E93235}"/>
          </ac:graphicFrameMkLst>
        </pc:graphicFrameChg>
      </pc:sldChg>
      <pc:sldChg chg="addSp modSp">
        <pc:chgData name="Janette Warburton" userId="3e27661f259abf4c" providerId="LiveId" clId="{6B8A7B6B-27CA-4A50-B9EC-A32031DC0B9F}" dt="2024-02-08T16:03:45.710" v="503"/>
        <pc:sldMkLst>
          <pc:docMk/>
          <pc:sldMk cId="2009376302" sldId="367"/>
        </pc:sldMkLst>
        <pc:spChg chg="add mod">
          <ac:chgData name="Janette Warburton" userId="3e27661f259abf4c" providerId="LiveId" clId="{6B8A7B6B-27CA-4A50-B9EC-A32031DC0B9F}" dt="2024-02-08T16:03:45.710" v="503"/>
          <ac:spMkLst>
            <pc:docMk/>
            <pc:sldMk cId="2009376302" sldId="367"/>
            <ac:spMk id="4" creationId="{95326FD2-74B9-BDEA-D135-F3209FEF32B0}"/>
          </ac:spMkLst>
        </pc:spChg>
        <pc:spChg chg="add mod">
          <ac:chgData name="Janette Warburton" userId="3e27661f259abf4c" providerId="LiveId" clId="{6B8A7B6B-27CA-4A50-B9EC-A32031DC0B9F}" dt="2024-02-08T16:03:45.710" v="503"/>
          <ac:spMkLst>
            <pc:docMk/>
            <pc:sldMk cId="2009376302" sldId="367"/>
            <ac:spMk id="5" creationId="{8BDEDFB6-BAA5-8806-E2EF-A7E7E722B390}"/>
          </ac:spMkLst>
        </pc:spChg>
        <pc:spChg chg="add mod">
          <ac:chgData name="Janette Warburton" userId="3e27661f259abf4c" providerId="LiveId" clId="{6B8A7B6B-27CA-4A50-B9EC-A32031DC0B9F}" dt="2024-02-08T16:03:45.710" v="503"/>
          <ac:spMkLst>
            <pc:docMk/>
            <pc:sldMk cId="2009376302" sldId="367"/>
            <ac:spMk id="6" creationId="{FF73F339-A792-687A-5EEA-3184D7EA7538}"/>
          </ac:spMkLst>
        </pc:spChg>
        <pc:graphicFrameChg chg="add mod">
          <ac:chgData name="Janette Warburton" userId="3e27661f259abf4c" providerId="LiveId" clId="{6B8A7B6B-27CA-4A50-B9EC-A32031DC0B9F}" dt="2024-02-08T12:57:42.654" v="104"/>
          <ac:graphicFrameMkLst>
            <pc:docMk/>
            <pc:sldMk cId="2009376302" sldId="367"/>
            <ac:graphicFrameMk id="3" creationId="{95A8C832-C2CE-B35E-B890-6A724805AAE7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04:31.735" v="510" actId="14100"/>
        <pc:sldMkLst>
          <pc:docMk/>
          <pc:sldMk cId="2046197501" sldId="368"/>
        </pc:sldMkLst>
        <pc:spChg chg="add mod">
          <ac:chgData name="Janette Warburton" userId="3e27661f259abf4c" providerId="LiveId" clId="{6B8A7B6B-27CA-4A50-B9EC-A32031DC0B9F}" dt="2024-02-08T16:03:48.563" v="504"/>
          <ac:spMkLst>
            <pc:docMk/>
            <pc:sldMk cId="2046197501" sldId="368"/>
            <ac:spMk id="4" creationId="{1A8457E0-9796-CFD0-0428-E27B1C1C0C02}"/>
          </ac:spMkLst>
        </pc:spChg>
        <pc:spChg chg="add mod">
          <ac:chgData name="Janette Warburton" userId="3e27661f259abf4c" providerId="LiveId" clId="{6B8A7B6B-27CA-4A50-B9EC-A32031DC0B9F}" dt="2024-02-08T16:03:48.563" v="504"/>
          <ac:spMkLst>
            <pc:docMk/>
            <pc:sldMk cId="2046197501" sldId="368"/>
            <ac:spMk id="5" creationId="{5F71B92D-93B4-AFF0-B9F0-3965F7A42545}"/>
          </ac:spMkLst>
        </pc:spChg>
        <pc:spChg chg="add mod">
          <ac:chgData name="Janette Warburton" userId="3e27661f259abf4c" providerId="LiveId" clId="{6B8A7B6B-27CA-4A50-B9EC-A32031DC0B9F}" dt="2024-02-08T16:03:53.859" v="506" actId="1035"/>
          <ac:spMkLst>
            <pc:docMk/>
            <pc:sldMk cId="2046197501" sldId="368"/>
            <ac:spMk id="6" creationId="{037DA164-2FC3-C4EE-237F-D251F632173C}"/>
          </ac:spMkLst>
        </pc:spChg>
        <pc:spChg chg="add mod">
          <ac:chgData name="Janette Warburton" userId="3e27661f259abf4c" providerId="LiveId" clId="{6B8A7B6B-27CA-4A50-B9EC-A32031DC0B9F}" dt="2024-02-08T16:04:31.735" v="510" actId="14100"/>
          <ac:spMkLst>
            <pc:docMk/>
            <pc:sldMk cId="2046197501" sldId="368"/>
            <ac:spMk id="7" creationId="{755F1643-6E2D-8EE8-E369-3BB70D6AE4EE}"/>
          </ac:spMkLst>
        </pc:spChg>
        <pc:graphicFrameChg chg="add mod">
          <ac:chgData name="Janette Warburton" userId="3e27661f259abf4c" providerId="LiveId" clId="{6B8A7B6B-27CA-4A50-B9EC-A32031DC0B9F}" dt="2024-02-08T12:57:44.844" v="105"/>
          <ac:graphicFrameMkLst>
            <pc:docMk/>
            <pc:sldMk cId="2046197501" sldId="368"/>
            <ac:graphicFrameMk id="3" creationId="{3422E97D-722E-D039-95E5-0407482254C3}"/>
          </ac:graphicFrameMkLst>
        </pc:graphicFrameChg>
      </pc:sldChg>
      <pc:sldChg chg="addSp modSp">
        <pc:chgData name="Janette Warburton" userId="3e27661f259abf4c" providerId="LiveId" clId="{6B8A7B6B-27CA-4A50-B9EC-A32031DC0B9F}" dt="2024-02-08T16:04:43.489" v="511"/>
        <pc:sldMkLst>
          <pc:docMk/>
          <pc:sldMk cId="845604533" sldId="369"/>
        </pc:sldMkLst>
        <pc:spChg chg="add mod">
          <ac:chgData name="Janette Warburton" userId="3e27661f259abf4c" providerId="LiveId" clId="{6B8A7B6B-27CA-4A50-B9EC-A32031DC0B9F}" dt="2024-02-08T16:04:43.489" v="511"/>
          <ac:spMkLst>
            <pc:docMk/>
            <pc:sldMk cId="845604533" sldId="369"/>
            <ac:spMk id="4" creationId="{4102CFF5-487A-5B74-D7F1-307633C8144A}"/>
          </ac:spMkLst>
        </pc:spChg>
        <pc:spChg chg="add mod">
          <ac:chgData name="Janette Warburton" userId="3e27661f259abf4c" providerId="LiveId" clId="{6B8A7B6B-27CA-4A50-B9EC-A32031DC0B9F}" dt="2024-02-08T16:04:43.489" v="511"/>
          <ac:spMkLst>
            <pc:docMk/>
            <pc:sldMk cId="845604533" sldId="369"/>
            <ac:spMk id="5" creationId="{8F2E8DE2-8813-D63C-5110-3D37D4225D10}"/>
          </ac:spMkLst>
        </pc:spChg>
        <pc:spChg chg="add mod">
          <ac:chgData name="Janette Warburton" userId="3e27661f259abf4c" providerId="LiveId" clId="{6B8A7B6B-27CA-4A50-B9EC-A32031DC0B9F}" dt="2024-02-08T16:04:43.489" v="511"/>
          <ac:spMkLst>
            <pc:docMk/>
            <pc:sldMk cId="845604533" sldId="369"/>
            <ac:spMk id="6" creationId="{2EEBFC23-D86A-DF9C-0B9E-AA8BEDFDA43E}"/>
          </ac:spMkLst>
        </pc:spChg>
        <pc:spChg chg="add mod">
          <ac:chgData name="Janette Warburton" userId="3e27661f259abf4c" providerId="LiveId" clId="{6B8A7B6B-27CA-4A50-B9EC-A32031DC0B9F}" dt="2024-02-08T16:04:43.489" v="511"/>
          <ac:spMkLst>
            <pc:docMk/>
            <pc:sldMk cId="845604533" sldId="369"/>
            <ac:spMk id="7" creationId="{5FC1FCB8-85EC-F701-F55B-EA05CCC5814B}"/>
          </ac:spMkLst>
        </pc:spChg>
        <pc:graphicFrameChg chg="add mod">
          <ac:chgData name="Janette Warburton" userId="3e27661f259abf4c" providerId="LiveId" clId="{6B8A7B6B-27CA-4A50-B9EC-A32031DC0B9F}" dt="2024-02-08T12:57:46.677" v="106"/>
          <ac:graphicFrameMkLst>
            <pc:docMk/>
            <pc:sldMk cId="845604533" sldId="369"/>
            <ac:graphicFrameMk id="3" creationId="{309AFCCC-6A61-93DE-CA3A-909F0A161423}"/>
          </ac:graphicFrameMkLst>
        </pc:graphicFrameChg>
      </pc:sldChg>
      <pc:sldChg chg="addSp modSp">
        <pc:chgData name="Janette Warburton" userId="3e27661f259abf4c" providerId="LiveId" clId="{6B8A7B6B-27CA-4A50-B9EC-A32031DC0B9F}" dt="2024-02-08T16:04:58.050" v="512"/>
        <pc:sldMkLst>
          <pc:docMk/>
          <pc:sldMk cId="899774195" sldId="370"/>
        </pc:sldMkLst>
        <pc:spChg chg="add mod">
          <ac:chgData name="Janette Warburton" userId="3e27661f259abf4c" providerId="LiveId" clId="{6B8A7B6B-27CA-4A50-B9EC-A32031DC0B9F}" dt="2024-02-08T16:04:58.050" v="512"/>
          <ac:spMkLst>
            <pc:docMk/>
            <pc:sldMk cId="899774195" sldId="370"/>
            <ac:spMk id="4" creationId="{68271A44-6112-DA72-0838-2687786B3A1D}"/>
          </ac:spMkLst>
        </pc:spChg>
        <pc:spChg chg="add mod">
          <ac:chgData name="Janette Warburton" userId="3e27661f259abf4c" providerId="LiveId" clId="{6B8A7B6B-27CA-4A50-B9EC-A32031DC0B9F}" dt="2024-02-08T16:04:58.050" v="512"/>
          <ac:spMkLst>
            <pc:docMk/>
            <pc:sldMk cId="899774195" sldId="370"/>
            <ac:spMk id="5" creationId="{D4D2F6F1-9939-F916-08BB-0EBC6497FDCE}"/>
          </ac:spMkLst>
        </pc:spChg>
        <pc:graphicFrameChg chg="add mod">
          <ac:chgData name="Janette Warburton" userId="3e27661f259abf4c" providerId="LiveId" clId="{6B8A7B6B-27CA-4A50-B9EC-A32031DC0B9F}" dt="2024-02-08T12:57:50.228" v="107"/>
          <ac:graphicFrameMkLst>
            <pc:docMk/>
            <pc:sldMk cId="899774195" sldId="370"/>
            <ac:graphicFrameMk id="3" creationId="{1C11D488-F577-66BB-AF12-2F587923E5F7}"/>
          </ac:graphicFrameMkLst>
        </pc:graphicFrameChg>
      </pc:sldChg>
      <pc:sldChg chg="addSp modSp">
        <pc:chgData name="Janette Warburton" userId="3e27661f259abf4c" providerId="LiveId" clId="{6B8A7B6B-27CA-4A50-B9EC-A32031DC0B9F}" dt="2024-02-08T16:05:01.112" v="513"/>
        <pc:sldMkLst>
          <pc:docMk/>
          <pc:sldMk cId="1584463231" sldId="371"/>
        </pc:sldMkLst>
        <pc:spChg chg="add mod">
          <ac:chgData name="Janette Warburton" userId="3e27661f259abf4c" providerId="LiveId" clId="{6B8A7B6B-27CA-4A50-B9EC-A32031DC0B9F}" dt="2024-02-08T16:05:01.112" v="513"/>
          <ac:spMkLst>
            <pc:docMk/>
            <pc:sldMk cId="1584463231" sldId="371"/>
            <ac:spMk id="4" creationId="{D610A4B8-E1C3-E5EF-CBF4-5FC2769A5327}"/>
          </ac:spMkLst>
        </pc:spChg>
        <pc:spChg chg="add mod">
          <ac:chgData name="Janette Warburton" userId="3e27661f259abf4c" providerId="LiveId" clId="{6B8A7B6B-27CA-4A50-B9EC-A32031DC0B9F}" dt="2024-02-08T16:05:01.112" v="513"/>
          <ac:spMkLst>
            <pc:docMk/>
            <pc:sldMk cId="1584463231" sldId="371"/>
            <ac:spMk id="5" creationId="{05D234DE-22C7-9D29-605F-A6CC4BCFFEEC}"/>
          </ac:spMkLst>
        </pc:spChg>
        <pc:graphicFrameChg chg="add mod">
          <ac:chgData name="Janette Warburton" userId="3e27661f259abf4c" providerId="LiveId" clId="{6B8A7B6B-27CA-4A50-B9EC-A32031DC0B9F}" dt="2024-02-08T12:57:52.813" v="108"/>
          <ac:graphicFrameMkLst>
            <pc:docMk/>
            <pc:sldMk cId="1584463231" sldId="371"/>
            <ac:graphicFrameMk id="3" creationId="{12BFD1ED-A30D-A464-C812-34BE5CBF0C65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6:05:20.268" v="517"/>
        <pc:sldMkLst>
          <pc:docMk/>
          <pc:sldMk cId="3790429141" sldId="372"/>
        </pc:sldMkLst>
        <pc:spChg chg="add mod">
          <ac:chgData name="Janette Warburton" userId="3e27661f259abf4c" providerId="LiveId" clId="{6B8A7B6B-27CA-4A50-B9EC-A32031DC0B9F}" dt="2024-02-08T16:05:20.268" v="517"/>
          <ac:spMkLst>
            <pc:docMk/>
            <pc:sldMk cId="3790429141" sldId="372"/>
            <ac:spMk id="4" creationId="{0121DCDA-202F-93E0-87A6-E4164664D8DB}"/>
          </ac:spMkLst>
        </pc:spChg>
        <pc:spChg chg="add del mod">
          <ac:chgData name="Janette Warburton" userId="3e27661f259abf4c" providerId="LiveId" clId="{6B8A7B6B-27CA-4A50-B9EC-A32031DC0B9F}" dt="2024-02-08T16:05:06.758" v="515" actId="478"/>
          <ac:spMkLst>
            <pc:docMk/>
            <pc:sldMk cId="3790429141" sldId="372"/>
            <ac:spMk id="5" creationId="{DF68D10F-8C35-AB00-4B65-7CB78787571F}"/>
          </ac:spMkLst>
        </pc:spChg>
        <pc:graphicFrameChg chg="add mod">
          <ac:chgData name="Janette Warburton" userId="3e27661f259abf4c" providerId="LiveId" clId="{6B8A7B6B-27CA-4A50-B9EC-A32031DC0B9F}" dt="2024-02-08T12:57:54.901" v="109"/>
          <ac:graphicFrameMkLst>
            <pc:docMk/>
            <pc:sldMk cId="3790429141" sldId="372"/>
            <ac:graphicFrameMk id="3" creationId="{FD6FCECA-7917-4817-2ABE-8974FAFACB72}"/>
          </ac:graphicFrameMkLst>
        </pc:graphicFrameChg>
      </pc:sldChg>
      <pc:sldChg chg="addSp modSp">
        <pc:chgData name="Janette Warburton" userId="3e27661f259abf4c" providerId="LiveId" clId="{6B8A7B6B-27CA-4A50-B9EC-A32031DC0B9F}" dt="2024-02-08T16:05:23.707" v="518"/>
        <pc:sldMkLst>
          <pc:docMk/>
          <pc:sldMk cId="4276760981" sldId="373"/>
        </pc:sldMkLst>
        <pc:spChg chg="add mod">
          <ac:chgData name="Janette Warburton" userId="3e27661f259abf4c" providerId="LiveId" clId="{6B8A7B6B-27CA-4A50-B9EC-A32031DC0B9F}" dt="2024-02-08T16:05:23.707" v="518"/>
          <ac:spMkLst>
            <pc:docMk/>
            <pc:sldMk cId="4276760981" sldId="373"/>
            <ac:spMk id="4" creationId="{51DB87ED-232E-7975-6A87-CF4D7765C405}"/>
          </ac:spMkLst>
        </pc:spChg>
        <pc:graphicFrameChg chg="add mod">
          <ac:chgData name="Janette Warburton" userId="3e27661f259abf4c" providerId="LiveId" clId="{6B8A7B6B-27CA-4A50-B9EC-A32031DC0B9F}" dt="2024-02-08T12:57:57.087" v="110"/>
          <ac:graphicFrameMkLst>
            <pc:docMk/>
            <pc:sldMk cId="4276760981" sldId="373"/>
            <ac:graphicFrameMk id="3" creationId="{92A1D58D-CEAF-7B4B-19F3-2B16D69F2340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06:10.697" v="527"/>
        <pc:sldMkLst>
          <pc:docMk/>
          <pc:sldMk cId="3846517487" sldId="374"/>
        </pc:sldMkLst>
        <pc:spChg chg="add mod">
          <ac:chgData name="Janette Warburton" userId="3e27661f259abf4c" providerId="LiveId" clId="{6B8A7B6B-27CA-4A50-B9EC-A32031DC0B9F}" dt="2024-02-08T16:05:41.299" v="521"/>
          <ac:spMkLst>
            <pc:docMk/>
            <pc:sldMk cId="3846517487" sldId="374"/>
            <ac:spMk id="4" creationId="{5F798F15-11C3-C11B-7363-BA20E18E2C90}"/>
          </ac:spMkLst>
        </pc:spChg>
        <pc:spChg chg="add mod">
          <ac:chgData name="Janette Warburton" userId="3e27661f259abf4c" providerId="LiveId" clId="{6B8A7B6B-27CA-4A50-B9EC-A32031DC0B9F}" dt="2024-02-08T16:06:10.697" v="527"/>
          <ac:spMkLst>
            <pc:docMk/>
            <pc:sldMk cId="3846517487" sldId="374"/>
            <ac:spMk id="5" creationId="{AD9633A2-E085-5501-16BE-EA09D05CAEAD}"/>
          </ac:spMkLst>
        </pc:spChg>
        <pc:graphicFrameChg chg="add mod">
          <ac:chgData name="Janette Warburton" userId="3e27661f259abf4c" providerId="LiveId" clId="{6B8A7B6B-27CA-4A50-B9EC-A32031DC0B9F}" dt="2024-02-08T12:57:59.410" v="111"/>
          <ac:graphicFrameMkLst>
            <pc:docMk/>
            <pc:sldMk cId="3846517487" sldId="374"/>
            <ac:graphicFrameMk id="3" creationId="{653A0F4A-768D-B212-BD37-2F8924CC759C}"/>
          </ac:graphicFrameMkLst>
        </pc:graphicFrameChg>
      </pc:sldChg>
      <pc:sldChg chg="addSp modSp">
        <pc:chgData name="Janette Warburton" userId="3e27661f259abf4c" providerId="LiveId" clId="{6B8A7B6B-27CA-4A50-B9EC-A32031DC0B9F}" dt="2024-02-08T16:06:16.368" v="528"/>
        <pc:sldMkLst>
          <pc:docMk/>
          <pc:sldMk cId="4040407447" sldId="375"/>
        </pc:sldMkLst>
        <pc:spChg chg="add mod">
          <ac:chgData name="Janette Warburton" userId="3e27661f259abf4c" providerId="LiveId" clId="{6B8A7B6B-27CA-4A50-B9EC-A32031DC0B9F}" dt="2024-02-08T16:06:16.368" v="528"/>
          <ac:spMkLst>
            <pc:docMk/>
            <pc:sldMk cId="4040407447" sldId="375"/>
            <ac:spMk id="4" creationId="{38FCD31F-C80E-0806-1E2E-FE8CD7E84587}"/>
          </ac:spMkLst>
        </pc:spChg>
        <pc:spChg chg="add mod">
          <ac:chgData name="Janette Warburton" userId="3e27661f259abf4c" providerId="LiveId" clId="{6B8A7B6B-27CA-4A50-B9EC-A32031DC0B9F}" dt="2024-02-08T16:06:16.368" v="528"/>
          <ac:spMkLst>
            <pc:docMk/>
            <pc:sldMk cId="4040407447" sldId="375"/>
            <ac:spMk id="5" creationId="{FAC6CF39-EFF9-9304-9FBC-5E4721E416F1}"/>
          </ac:spMkLst>
        </pc:spChg>
        <pc:graphicFrameChg chg="add mod">
          <ac:chgData name="Janette Warburton" userId="3e27661f259abf4c" providerId="LiveId" clId="{6B8A7B6B-27CA-4A50-B9EC-A32031DC0B9F}" dt="2024-02-08T12:58:01.903" v="112"/>
          <ac:graphicFrameMkLst>
            <pc:docMk/>
            <pc:sldMk cId="4040407447" sldId="375"/>
            <ac:graphicFrameMk id="3" creationId="{5A80E412-CA6C-0ADC-034C-06994F78A2E4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6:06:36.506" v="532"/>
        <pc:sldMkLst>
          <pc:docMk/>
          <pc:sldMk cId="499528558" sldId="376"/>
        </pc:sldMkLst>
        <pc:spChg chg="add mod">
          <ac:chgData name="Janette Warburton" userId="3e27661f259abf4c" providerId="LiveId" clId="{6B8A7B6B-27CA-4A50-B9EC-A32031DC0B9F}" dt="2024-02-08T16:06:36.506" v="532"/>
          <ac:spMkLst>
            <pc:docMk/>
            <pc:sldMk cId="499528558" sldId="376"/>
            <ac:spMk id="4" creationId="{1E09225E-7B9E-8587-1B42-CD848108E093}"/>
          </ac:spMkLst>
        </pc:spChg>
        <pc:spChg chg="add del mod">
          <ac:chgData name="Janette Warburton" userId="3e27661f259abf4c" providerId="LiveId" clId="{6B8A7B6B-27CA-4A50-B9EC-A32031DC0B9F}" dt="2024-02-08T16:06:22.424" v="530" actId="478"/>
          <ac:spMkLst>
            <pc:docMk/>
            <pc:sldMk cId="499528558" sldId="376"/>
            <ac:spMk id="5" creationId="{2B074178-E7C6-8952-0ED5-D79660E37007}"/>
          </ac:spMkLst>
        </pc:spChg>
        <pc:graphicFrameChg chg="add mod">
          <ac:chgData name="Janette Warburton" userId="3e27661f259abf4c" providerId="LiveId" clId="{6B8A7B6B-27CA-4A50-B9EC-A32031DC0B9F}" dt="2024-02-08T12:58:04.209" v="113"/>
          <ac:graphicFrameMkLst>
            <pc:docMk/>
            <pc:sldMk cId="499528558" sldId="376"/>
            <ac:graphicFrameMk id="3" creationId="{F59BE417-1D6C-3608-4AE5-33F3FC26B945}"/>
          </ac:graphicFrameMkLst>
        </pc:graphicFrameChg>
      </pc:sldChg>
      <pc:sldChg chg="addSp modSp">
        <pc:chgData name="Janette Warburton" userId="3e27661f259abf4c" providerId="LiveId" clId="{6B8A7B6B-27CA-4A50-B9EC-A32031DC0B9F}" dt="2024-02-08T16:06:40.444" v="533"/>
        <pc:sldMkLst>
          <pc:docMk/>
          <pc:sldMk cId="2030428776" sldId="377"/>
        </pc:sldMkLst>
        <pc:spChg chg="add mod">
          <ac:chgData name="Janette Warburton" userId="3e27661f259abf4c" providerId="LiveId" clId="{6B8A7B6B-27CA-4A50-B9EC-A32031DC0B9F}" dt="2024-02-08T16:06:40.444" v="533"/>
          <ac:spMkLst>
            <pc:docMk/>
            <pc:sldMk cId="2030428776" sldId="377"/>
            <ac:spMk id="4" creationId="{3B00425A-8F47-90E0-3510-5638DE24B094}"/>
          </ac:spMkLst>
        </pc:spChg>
        <pc:graphicFrameChg chg="add mod">
          <ac:chgData name="Janette Warburton" userId="3e27661f259abf4c" providerId="LiveId" clId="{6B8A7B6B-27CA-4A50-B9EC-A32031DC0B9F}" dt="2024-02-08T12:58:06.585" v="114"/>
          <ac:graphicFrameMkLst>
            <pc:docMk/>
            <pc:sldMk cId="2030428776" sldId="377"/>
            <ac:graphicFrameMk id="3" creationId="{E0649252-FE54-FAEA-4A29-A4855A027F17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06:57.960" v="536"/>
        <pc:sldMkLst>
          <pc:docMk/>
          <pc:sldMk cId="3680518635" sldId="378"/>
        </pc:sldMkLst>
        <pc:spChg chg="add mod">
          <ac:chgData name="Janette Warburton" userId="3e27661f259abf4c" providerId="LiveId" clId="{6B8A7B6B-27CA-4A50-B9EC-A32031DC0B9F}" dt="2024-02-08T16:06:57.960" v="536"/>
          <ac:spMkLst>
            <pc:docMk/>
            <pc:sldMk cId="3680518635" sldId="378"/>
            <ac:spMk id="4" creationId="{5937B105-CC85-2E7A-F0D3-FE32C6F0D4B8}"/>
          </ac:spMkLst>
        </pc:spChg>
        <pc:graphicFrameChg chg="add mod">
          <ac:chgData name="Janette Warburton" userId="3e27661f259abf4c" providerId="LiveId" clId="{6B8A7B6B-27CA-4A50-B9EC-A32031DC0B9F}" dt="2024-02-08T12:58:09.209" v="115"/>
          <ac:graphicFrameMkLst>
            <pc:docMk/>
            <pc:sldMk cId="3680518635" sldId="378"/>
            <ac:graphicFrameMk id="3" creationId="{D1EB0A41-7A7A-2266-B879-24B761CFB6FF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6:07:09.471" v="539"/>
        <pc:sldMkLst>
          <pc:docMk/>
          <pc:sldMk cId="3277421583" sldId="379"/>
        </pc:sldMkLst>
        <pc:spChg chg="add del">
          <ac:chgData name="Janette Warburton" userId="3e27661f259abf4c" providerId="LiveId" clId="{6B8A7B6B-27CA-4A50-B9EC-A32031DC0B9F}" dt="2024-02-08T16:07:03.008" v="538" actId="22"/>
          <ac:spMkLst>
            <pc:docMk/>
            <pc:sldMk cId="3277421583" sldId="379"/>
            <ac:spMk id="5" creationId="{5677CC8A-A5E9-7305-FA98-7AC9F750C77A}"/>
          </ac:spMkLst>
        </pc:spChg>
        <pc:spChg chg="add mod">
          <ac:chgData name="Janette Warburton" userId="3e27661f259abf4c" providerId="LiveId" clId="{6B8A7B6B-27CA-4A50-B9EC-A32031DC0B9F}" dt="2024-02-08T16:07:09.471" v="539"/>
          <ac:spMkLst>
            <pc:docMk/>
            <pc:sldMk cId="3277421583" sldId="379"/>
            <ac:spMk id="6" creationId="{FA88D316-1070-E684-E070-3F73C3FDD032}"/>
          </ac:spMkLst>
        </pc:spChg>
        <pc:graphicFrameChg chg="add mod">
          <ac:chgData name="Janette Warburton" userId="3e27661f259abf4c" providerId="LiveId" clId="{6B8A7B6B-27CA-4A50-B9EC-A32031DC0B9F}" dt="2024-02-08T12:58:11.299" v="116"/>
          <ac:graphicFrameMkLst>
            <pc:docMk/>
            <pc:sldMk cId="3277421583" sldId="379"/>
            <ac:graphicFrameMk id="3" creationId="{4E7103C0-1656-0E4B-61AA-DD201E3E2942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08:20.271" v="550"/>
        <pc:sldMkLst>
          <pc:docMk/>
          <pc:sldMk cId="3733429684" sldId="380"/>
        </pc:sldMkLst>
        <pc:spChg chg="add mod">
          <ac:chgData name="Janette Warburton" userId="3e27661f259abf4c" providerId="LiveId" clId="{6B8A7B6B-27CA-4A50-B9EC-A32031DC0B9F}" dt="2024-02-08T16:07:29.178" v="542"/>
          <ac:spMkLst>
            <pc:docMk/>
            <pc:sldMk cId="3733429684" sldId="380"/>
            <ac:spMk id="4" creationId="{F38C58BE-8460-00E8-6CB4-959B1E914F31}"/>
          </ac:spMkLst>
        </pc:spChg>
        <pc:spChg chg="add mod">
          <ac:chgData name="Janette Warburton" userId="3e27661f259abf4c" providerId="LiveId" clId="{6B8A7B6B-27CA-4A50-B9EC-A32031DC0B9F}" dt="2024-02-08T16:07:57.998" v="546"/>
          <ac:spMkLst>
            <pc:docMk/>
            <pc:sldMk cId="3733429684" sldId="380"/>
            <ac:spMk id="5" creationId="{748B7890-3631-2970-A6D9-BAA2BA9439E5}"/>
          </ac:spMkLst>
        </pc:spChg>
        <pc:spChg chg="add mod">
          <ac:chgData name="Janette Warburton" userId="3e27661f259abf4c" providerId="LiveId" clId="{6B8A7B6B-27CA-4A50-B9EC-A32031DC0B9F}" dt="2024-02-08T16:08:20.271" v="550"/>
          <ac:spMkLst>
            <pc:docMk/>
            <pc:sldMk cId="3733429684" sldId="380"/>
            <ac:spMk id="6" creationId="{DB2E4A82-46E4-4FFC-1742-578487B28D6B}"/>
          </ac:spMkLst>
        </pc:spChg>
        <pc:graphicFrameChg chg="add mod">
          <ac:chgData name="Janette Warburton" userId="3e27661f259abf4c" providerId="LiveId" clId="{6B8A7B6B-27CA-4A50-B9EC-A32031DC0B9F}" dt="2024-02-08T12:58:13.423" v="117"/>
          <ac:graphicFrameMkLst>
            <pc:docMk/>
            <pc:sldMk cId="3733429684" sldId="380"/>
            <ac:graphicFrameMk id="3" creationId="{CC08C3F3-196F-8A4B-55E4-CC210DFB6F0A}"/>
          </ac:graphicFrameMkLst>
        </pc:graphicFrameChg>
      </pc:sldChg>
      <pc:sldChg chg="addSp modSp setBg">
        <pc:chgData name="Janette Warburton" userId="3e27661f259abf4c" providerId="LiveId" clId="{6B8A7B6B-27CA-4A50-B9EC-A32031DC0B9F}" dt="2024-02-08T17:26:53.946" v="986"/>
        <pc:sldMkLst>
          <pc:docMk/>
          <pc:sldMk cId="2852525786" sldId="381"/>
        </pc:sldMkLst>
        <pc:spChg chg="add mod">
          <ac:chgData name="Janette Warburton" userId="3e27661f259abf4c" providerId="LiveId" clId="{6B8A7B6B-27CA-4A50-B9EC-A32031DC0B9F}" dt="2024-02-08T16:08:33.044" v="551"/>
          <ac:spMkLst>
            <pc:docMk/>
            <pc:sldMk cId="2852525786" sldId="381"/>
            <ac:spMk id="4" creationId="{8D64C3B8-1BFB-2531-EC68-C31585401EA4}"/>
          </ac:spMkLst>
        </pc:spChg>
        <pc:spChg chg="add mod">
          <ac:chgData name="Janette Warburton" userId="3e27661f259abf4c" providerId="LiveId" clId="{6B8A7B6B-27CA-4A50-B9EC-A32031DC0B9F}" dt="2024-02-08T16:08:33.044" v="551"/>
          <ac:spMkLst>
            <pc:docMk/>
            <pc:sldMk cId="2852525786" sldId="381"/>
            <ac:spMk id="5" creationId="{E04CC992-0D6C-CC42-AD13-840C05CD9E57}"/>
          </ac:spMkLst>
        </pc:spChg>
        <pc:spChg chg="add mod">
          <ac:chgData name="Janette Warburton" userId="3e27661f259abf4c" providerId="LiveId" clId="{6B8A7B6B-27CA-4A50-B9EC-A32031DC0B9F}" dt="2024-02-08T16:08:33.044" v="551"/>
          <ac:spMkLst>
            <pc:docMk/>
            <pc:sldMk cId="2852525786" sldId="381"/>
            <ac:spMk id="6" creationId="{D373D4E7-D879-7ED1-605D-DD64D83E4086}"/>
          </ac:spMkLst>
        </pc:spChg>
        <pc:graphicFrameChg chg="add mod">
          <ac:chgData name="Janette Warburton" userId="3e27661f259abf4c" providerId="LiveId" clId="{6B8A7B6B-27CA-4A50-B9EC-A32031DC0B9F}" dt="2024-02-08T12:58:15.210" v="118"/>
          <ac:graphicFrameMkLst>
            <pc:docMk/>
            <pc:sldMk cId="2852525786" sldId="381"/>
            <ac:graphicFrameMk id="3" creationId="{D5DC9333-ECED-7F02-CDA7-F33FD699257E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27:22.540" v="992" actId="14100"/>
        <pc:sldMkLst>
          <pc:docMk/>
          <pc:sldMk cId="72280943" sldId="382"/>
        </pc:sldMkLst>
        <pc:spChg chg="add mod">
          <ac:chgData name="Janette Warburton" userId="3e27661f259abf4c" providerId="LiveId" clId="{6B8A7B6B-27CA-4A50-B9EC-A32031DC0B9F}" dt="2024-02-08T16:09:24.647" v="556"/>
          <ac:spMkLst>
            <pc:docMk/>
            <pc:sldMk cId="72280943" sldId="382"/>
            <ac:spMk id="4" creationId="{5958125B-1429-C527-30BE-1B2EA2B61EBD}"/>
          </ac:spMkLst>
        </pc:spChg>
        <pc:spChg chg="add del mod">
          <ac:chgData name="Janette Warburton" userId="3e27661f259abf4c" providerId="LiveId" clId="{6B8A7B6B-27CA-4A50-B9EC-A32031DC0B9F}" dt="2024-02-08T16:08:43.414" v="554" actId="478"/>
          <ac:spMkLst>
            <pc:docMk/>
            <pc:sldMk cId="72280943" sldId="382"/>
            <ac:spMk id="5" creationId="{7598E841-CEA5-C3E0-658F-553CEF582BE6}"/>
          </ac:spMkLst>
        </pc:spChg>
        <pc:spChg chg="add del mod">
          <ac:chgData name="Janette Warburton" userId="3e27661f259abf4c" providerId="LiveId" clId="{6B8A7B6B-27CA-4A50-B9EC-A32031DC0B9F}" dt="2024-02-08T17:26:04.505" v="981" actId="478"/>
          <ac:spMkLst>
            <pc:docMk/>
            <pc:sldMk cId="72280943" sldId="382"/>
            <ac:spMk id="5" creationId="{BF434F20-380F-79D5-AF82-6710D99E608B}"/>
          </ac:spMkLst>
        </pc:spChg>
        <pc:spChg chg="add del mod">
          <ac:chgData name="Janette Warburton" userId="3e27661f259abf4c" providerId="LiveId" clId="{6B8A7B6B-27CA-4A50-B9EC-A32031DC0B9F}" dt="2024-02-08T16:08:49.565" v="555" actId="478"/>
          <ac:spMkLst>
            <pc:docMk/>
            <pc:sldMk cId="72280943" sldId="382"/>
            <ac:spMk id="6" creationId="{DCBDD72E-5245-7532-99F9-6A51A1045330}"/>
          </ac:spMkLst>
        </pc:spChg>
        <pc:spChg chg="add mod">
          <ac:chgData name="Janette Warburton" userId="3e27661f259abf4c" providerId="LiveId" clId="{6B8A7B6B-27CA-4A50-B9EC-A32031DC0B9F}" dt="2024-02-08T17:27:22.540" v="992" actId="14100"/>
          <ac:spMkLst>
            <pc:docMk/>
            <pc:sldMk cId="72280943" sldId="382"/>
            <ac:spMk id="7" creationId="{A37C0434-B64D-4CA3-2831-BA9EFF52120D}"/>
          </ac:spMkLst>
        </pc:spChg>
        <pc:graphicFrameChg chg="add mod">
          <ac:chgData name="Janette Warburton" userId="3e27661f259abf4c" providerId="LiveId" clId="{6B8A7B6B-27CA-4A50-B9EC-A32031DC0B9F}" dt="2024-02-08T12:58:17.253" v="119"/>
          <ac:graphicFrameMkLst>
            <pc:docMk/>
            <pc:sldMk cId="72280943" sldId="382"/>
            <ac:graphicFrameMk id="3" creationId="{ED1ED1BC-806E-A0BA-F479-69784079B30F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27:17.946" v="991" actId="14100"/>
        <pc:sldMkLst>
          <pc:docMk/>
          <pc:sldMk cId="213069441" sldId="383"/>
        </pc:sldMkLst>
        <pc:spChg chg="add mod">
          <ac:chgData name="Janette Warburton" userId="3e27661f259abf4c" providerId="LiveId" clId="{6B8A7B6B-27CA-4A50-B9EC-A32031DC0B9F}" dt="2024-02-08T16:09:49.717" v="561"/>
          <ac:spMkLst>
            <pc:docMk/>
            <pc:sldMk cId="213069441" sldId="383"/>
            <ac:spMk id="4" creationId="{E947EA67-A456-3FDD-B906-CE2506C86B61}"/>
          </ac:spMkLst>
        </pc:spChg>
        <pc:spChg chg="add mod">
          <ac:chgData name="Janette Warburton" userId="3e27661f259abf4c" providerId="LiveId" clId="{6B8A7B6B-27CA-4A50-B9EC-A32031DC0B9F}" dt="2024-02-08T17:27:17.946" v="991" actId="14100"/>
          <ac:spMkLst>
            <pc:docMk/>
            <pc:sldMk cId="213069441" sldId="383"/>
            <ac:spMk id="5" creationId="{287BE5F6-E34A-5DBB-1922-471949D44E77}"/>
          </ac:spMkLst>
        </pc:spChg>
        <pc:spChg chg="add del mod">
          <ac:chgData name="Janette Warburton" userId="3e27661f259abf4c" providerId="LiveId" clId="{6B8A7B6B-27CA-4A50-B9EC-A32031DC0B9F}" dt="2024-02-08T17:26:07.493" v="982" actId="478"/>
          <ac:spMkLst>
            <pc:docMk/>
            <pc:sldMk cId="213069441" sldId="383"/>
            <ac:spMk id="6" creationId="{CBA2E20F-9590-A1E1-0FBF-09F2B55768F7}"/>
          </ac:spMkLst>
        </pc:spChg>
        <pc:graphicFrameChg chg="add mod">
          <ac:chgData name="Janette Warburton" userId="3e27661f259abf4c" providerId="LiveId" clId="{6B8A7B6B-27CA-4A50-B9EC-A32031DC0B9F}" dt="2024-02-08T12:58:19.168" v="120"/>
          <ac:graphicFrameMkLst>
            <pc:docMk/>
            <pc:sldMk cId="213069441" sldId="383"/>
            <ac:graphicFrameMk id="3" creationId="{22CEBE6B-A30D-7B8B-3565-654B366C0410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6:09:57.736" v="564" actId="1076"/>
        <pc:sldMkLst>
          <pc:docMk/>
          <pc:sldMk cId="81580032" sldId="384"/>
        </pc:sldMkLst>
        <pc:spChg chg="add del mod">
          <ac:chgData name="Janette Warburton" userId="3e27661f259abf4c" providerId="LiveId" clId="{6B8A7B6B-27CA-4A50-B9EC-A32031DC0B9F}" dt="2024-02-08T16:09:54.522" v="563" actId="478"/>
          <ac:spMkLst>
            <pc:docMk/>
            <pc:sldMk cId="81580032" sldId="384"/>
            <ac:spMk id="4" creationId="{E7E54491-9C3F-59B5-298A-F56BE8EBC84C}"/>
          </ac:spMkLst>
        </pc:spChg>
        <pc:spChg chg="add mod">
          <ac:chgData name="Janette Warburton" userId="3e27661f259abf4c" providerId="LiveId" clId="{6B8A7B6B-27CA-4A50-B9EC-A32031DC0B9F}" dt="2024-02-08T16:09:57.736" v="564" actId="1076"/>
          <ac:spMkLst>
            <pc:docMk/>
            <pc:sldMk cId="81580032" sldId="384"/>
            <ac:spMk id="5" creationId="{BE9C0EB9-266B-931A-33A7-B6892087BF67}"/>
          </ac:spMkLst>
        </pc:spChg>
        <pc:graphicFrameChg chg="add mod">
          <ac:chgData name="Janette Warburton" userId="3e27661f259abf4c" providerId="LiveId" clId="{6B8A7B6B-27CA-4A50-B9EC-A32031DC0B9F}" dt="2024-02-08T12:58:23.232" v="121"/>
          <ac:graphicFrameMkLst>
            <pc:docMk/>
            <pc:sldMk cId="81580032" sldId="384"/>
            <ac:graphicFrameMk id="3" creationId="{84008E7C-E19F-ECC5-97AB-D0E53EF8A51C}"/>
          </ac:graphicFrameMkLst>
        </pc:graphicFrameChg>
      </pc:sldChg>
      <pc:sldChg chg="addSp modSp">
        <pc:chgData name="Janette Warburton" userId="3e27661f259abf4c" providerId="LiveId" clId="{6B8A7B6B-27CA-4A50-B9EC-A32031DC0B9F}" dt="2024-02-08T16:10:01.046" v="565"/>
        <pc:sldMkLst>
          <pc:docMk/>
          <pc:sldMk cId="4061018359" sldId="385"/>
        </pc:sldMkLst>
        <pc:spChg chg="add mod">
          <ac:chgData name="Janette Warburton" userId="3e27661f259abf4c" providerId="LiveId" clId="{6B8A7B6B-27CA-4A50-B9EC-A32031DC0B9F}" dt="2024-02-08T16:10:01.046" v="565"/>
          <ac:spMkLst>
            <pc:docMk/>
            <pc:sldMk cId="4061018359" sldId="385"/>
            <ac:spMk id="4" creationId="{5BA132E6-47A0-F6CD-3E19-5DCBC0E39CFB}"/>
          </ac:spMkLst>
        </pc:spChg>
        <pc:graphicFrameChg chg="add mod">
          <ac:chgData name="Janette Warburton" userId="3e27661f259abf4c" providerId="LiveId" clId="{6B8A7B6B-27CA-4A50-B9EC-A32031DC0B9F}" dt="2024-02-08T12:58:25.031" v="122"/>
          <ac:graphicFrameMkLst>
            <pc:docMk/>
            <pc:sldMk cId="4061018359" sldId="385"/>
            <ac:graphicFrameMk id="3" creationId="{0ADD7DBA-8B15-35DE-BC04-0AC5965BA970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10:56.725" v="572"/>
        <pc:sldMkLst>
          <pc:docMk/>
          <pc:sldMk cId="2765303396" sldId="386"/>
        </pc:sldMkLst>
        <pc:spChg chg="add mod">
          <ac:chgData name="Janette Warburton" userId="3e27661f259abf4c" providerId="LiveId" clId="{6B8A7B6B-27CA-4A50-B9EC-A32031DC0B9F}" dt="2024-02-08T16:10:20.142" v="568"/>
          <ac:spMkLst>
            <pc:docMk/>
            <pc:sldMk cId="2765303396" sldId="386"/>
            <ac:spMk id="4" creationId="{B272D0E0-98AB-0886-1ABD-F4CFC75558D6}"/>
          </ac:spMkLst>
        </pc:spChg>
        <pc:spChg chg="add mod">
          <ac:chgData name="Janette Warburton" userId="3e27661f259abf4c" providerId="LiveId" clId="{6B8A7B6B-27CA-4A50-B9EC-A32031DC0B9F}" dt="2024-02-08T16:10:56.725" v="572"/>
          <ac:spMkLst>
            <pc:docMk/>
            <pc:sldMk cId="2765303396" sldId="386"/>
            <ac:spMk id="5" creationId="{4C9CA528-DAB7-9689-4EAD-EBF9F7BEAF91}"/>
          </ac:spMkLst>
        </pc:spChg>
        <pc:graphicFrameChg chg="add mod">
          <ac:chgData name="Janette Warburton" userId="3e27661f259abf4c" providerId="LiveId" clId="{6B8A7B6B-27CA-4A50-B9EC-A32031DC0B9F}" dt="2024-02-08T12:58:27.072" v="123"/>
          <ac:graphicFrameMkLst>
            <pc:docMk/>
            <pc:sldMk cId="2765303396" sldId="386"/>
            <ac:graphicFrameMk id="3" creationId="{5BA49395-F44B-7734-378B-E97E29C27A4C}"/>
          </ac:graphicFrameMkLst>
        </pc:graphicFrameChg>
      </pc:sldChg>
      <pc:sldChg chg="addSp modSp">
        <pc:chgData name="Janette Warburton" userId="3e27661f259abf4c" providerId="LiveId" clId="{6B8A7B6B-27CA-4A50-B9EC-A32031DC0B9F}" dt="2024-02-08T16:11:03.747" v="573"/>
        <pc:sldMkLst>
          <pc:docMk/>
          <pc:sldMk cId="3086795258" sldId="387"/>
        </pc:sldMkLst>
        <pc:spChg chg="add mod">
          <ac:chgData name="Janette Warburton" userId="3e27661f259abf4c" providerId="LiveId" clId="{6B8A7B6B-27CA-4A50-B9EC-A32031DC0B9F}" dt="2024-02-08T16:11:03.747" v="573"/>
          <ac:spMkLst>
            <pc:docMk/>
            <pc:sldMk cId="3086795258" sldId="387"/>
            <ac:spMk id="4" creationId="{93BDC1AF-8E86-3BEC-275C-C453AE5960E8}"/>
          </ac:spMkLst>
        </pc:spChg>
        <pc:spChg chg="add mod">
          <ac:chgData name="Janette Warburton" userId="3e27661f259abf4c" providerId="LiveId" clId="{6B8A7B6B-27CA-4A50-B9EC-A32031DC0B9F}" dt="2024-02-08T16:11:03.747" v="573"/>
          <ac:spMkLst>
            <pc:docMk/>
            <pc:sldMk cId="3086795258" sldId="387"/>
            <ac:spMk id="5" creationId="{4429556D-52FE-5770-480E-689589494A8C}"/>
          </ac:spMkLst>
        </pc:spChg>
        <pc:graphicFrameChg chg="add mod">
          <ac:chgData name="Janette Warburton" userId="3e27661f259abf4c" providerId="LiveId" clId="{6B8A7B6B-27CA-4A50-B9EC-A32031DC0B9F}" dt="2024-02-08T12:58:29.162" v="124"/>
          <ac:graphicFrameMkLst>
            <pc:docMk/>
            <pc:sldMk cId="3086795258" sldId="387"/>
            <ac:graphicFrameMk id="3" creationId="{AE243E1F-AFFE-A89B-0DD9-52B7A90B0F4A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29:11.861" v="1001" actId="14100"/>
        <pc:sldMkLst>
          <pc:docMk/>
          <pc:sldMk cId="3456953395" sldId="388"/>
        </pc:sldMkLst>
        <pc:spChg chg="add mod">
          <ac:chgData name="Janette Warburton" userId="3e27661f259abf4c" providerId="LiveId" clId="{6B8A7B6B-27CA-4A50-B9EC-A32031DC0B9F}" dt="2024-02-08T17:29:04.940" v="998" actId="14100"/>
          <ac:spMkLst>
            <pc:docMk/>
            <pc:sldMk cId="3456953395" sldId="388"/>
            <ac:spMk id="4" creationId="{7E3666D5-9D85-D5B0-2DBA-DB7E44A87EE6}"/>
          </ac:spMkLst>
        </pc:spChg>
        <pc:spChg chg="add del mod">
          <ac:chgData name="Janette Warburton" userId="3e27661f259abf4c" providerId="LiveId" clId="{6B8A7B6B-27CA-4A50-B9EC-A32031DC0B9F}" dt="2024-02-08T16:11:12.175" v="575" actId="478"/>
          <ac:spMkLst>
            <pc:docMk/>
            <pc:sldMk cId="3456953395" sldId="388"/>
            <ac:spMk id="4" creationId="{DA44FB61-2620-F756-3AD6-101CB2549320}"/>
          </ac:spMkLst>
        </pc:spChg>
        <pc:spChg chg="add mod">
          <ac:chgData name="Janette Warburton" userId="3e27661f259abf4c" providerId="LiveId" clId="{6B8A7B6B-27CA-4A50-B9EC-A32031DC0B9F}" dt="2024-02-08T17:29:11.861" v="1001" actId="14100"/>
          <ac:spMkLst>
            <pc:docMk/>
            <pc:sldMk cId="3456953395" sldId="388"/>
            <ac:spMk id="5" creationId="{493187EB-19A0-4417-FEFF-F41FDC720EA0}"/>
          </ac:spMkLst>
        </pc:spChg>
        <pc:spChg chg="add mod">
          <ac:chgData name="Janette Warburton" userId="3e27661f259abf4c" providerId="LiveId" clId="{6B8A7B6B-27CA-4A50-B9EC-A32031DC0B9F}" dt="2024-02-08T17:29:09.441" v="1000" actId="14100"/>
          <ac:spMkLst>
            <pc:docMk/>
            <pc:sldMk cId="3456953395" sldId="388"/>
            <ac:spMk id="6" creationId="{C6345456-F4BF-7970-60D1-3B5190136D6E}"/>
          </ac:spMkLst>
        </pc:spChg>
        <pc:spChg chg="add del mod">
          <ac:chgData name="Janette Warburton" userId="3e27661f259abf4c" providerId="LiveId" clId="{6B8A7B6B-27CA-4A50-B9EC-A32031DC0B9F}" dt="2024-02-08T16:15:46.295" v="594" actId="478"/>
          <ac:spMkLst>
            <pc:docMk/>
            <pc:sldMk cId="3456953395" sldId="388"/>
            <ac:spMk id="7" creationId="{347E3C08-A03E-951D-4FEE-F774D4EF0AE1}"/>
          </ac:spMkLst>
        </pc:spChg>
        <pc:spChg chg="add del mod">
          <ac:chgData name="Janette Warburton" userId="3e27661f259abf4c" providerId="LiveId" clId="{6B8A7B6B-27CA-4A50-B9EC-A32031DC0B9F}" dt="2024-02-08T17:27:36.519" v="993" actId="478"/>
          <ac:spMkLst>
            <pc:docMk/>
            <pc:sldMk cId="3456953395" sldId="388"/>
            <ac:spMk id="8" creationId="{C24BCB24-9EBB-4731-B8B8-2AE11A7BD36C}"/>
          </ac:spMkLst>
        </pc:spChg>
        <pc:spChg chg="add del">
          <ac:chgData name="Janette Warburton" userId="3e27661f259abf4c" providerId="LiveId" clId="{6B8A7B6B-27CA-4A50-B9EC-A32031DC0B9F}" dt="2024-02-08T17:28:56.738" v="996" actId="478"/>
          <ac:spMkLst>
            <pc:docMk/>
            <pc:sldMk cId="3456953395" sldId="388"/>
            <ac:spMk id="9" creationId="{7706F366-5C4F-485A-E566-44DB496AE1EC}"/>
          </ac:spMkLst>
        </pc:spChg>
        <pc:graphicFrameChg chg="add mod">
          <ac:chgData name="Janette Warburton" userId="3e27661f259abf4c" providerId="LiveId" clId="{6B8A7B6B-27CA-4A50-B9EC-A32031DC0B9F}" dt="2024-02-08T12:58:31.108" v="125"/>
          <ac:graphicFrameMkLst>
            <pc:docMk/>
            <pc:sldMk cId="3456953395" sldId="388"/>
            <ac:graphicFrameMk id="3" creationId="{9FFC4641-4780-7DF2-1733-029D360D4CA3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29:27.843" v="1006"/>
        <pc:sldMkLst>
          <pc:docMk/>
          <pc:sldMk cId="3308064370" sldId="389"/>
        </pc:sldMkLst>
        <pc:spChg chg="add del mod">
          <ac:chgData name="Janette Warburton" userId="3e27661f259abf4c" providerId="LiveId" clId="{6B8A7B6B-27CA-4A50-B9EC-A32031DC0B9F}" dt="2024-02-08T17:29:17.411" v="1002" actId="478"/>
          <ac:spMkLst>
            <pc:docMk/>
            <pc:sldMk cId="3308064370" sldId="389"/>
            <ac:spMk id="4" creationId="{67FEC5C4-B69D-E42F-A387-BF3B69C4ECA3}"/>
          </ac:spMkLst>
        </pc:spChg>
        <pc:spChg chg="add del mod">
          <ac:chgData name="Janette Warburton" userId="3e27661f259abf4c" providerId="LiveId" clId="{6B8A7B6B-27CA-4A50-B9EC-A32031DC0B9F}" dt="2024-02-08T17:29:19.794" v="1003" actId="478"/>
          <ac:spMkLst>
            <pc:docMk/>
            <pc:sldMk cId="3308064370" sldId="389"/>
            <ac:spMk id="5" creationId="{3EB8BFF5-7349-DE6F-DD56-9C8144C16D15}"/>
          </ac:spMkLst>
        </pc:spChg>
        <pc:spChg chg="add del mod">
          <ac:chgData name="Janette Warburton" userId="3e27661f259abf4c" providerId="LiveId" clId="{6B8A7B6B-27CA-4A50-B9EC-A32031DC0B9F}" dt="2024-02-08T17:29:19.794" v="1003" actId="478"/>
          <ac:spMkLst>
            <pc:docMk/>
            <pc:sldMk cId="3308064370" sldId="389"/>
            <ac:spMk id="6" creationId="{E9C42717-0141-1946-8525-71257C722B14}"/>
          </ac:spMkLst>
        </pc:spChg>
        <pc:spChg chg="add del mod">
          <ac:chgData name="Janette Warburton" userId="3e27661f259abf4c" providerId="LiveId" clId="{6B8A7B6B-27CA-4A50-B9EC-A32031DC0B9F}" dt="2024-02-08T17:29:19.794" v="1003" actId="478"/>
          <ac:spMkLst>
            <pc:docMk/>
            <pc:sldMk cId="3308064370" sldId="389"/>
            <ac:spMk id="7" creationId="{E5172DC3-DE9F-79F5-D96E-5310646CB7C0}"/>
          </ac:spMkLst>
        </pc:spChg>
        <pc:spChg chg="add del mod">
          <ac:chgData name="Janette Warburton" userId="3e27661f259abf4c" providerId="LiveId" clId="{6B8A7B6B-27CA-4A50-B9EC-A32031DC0B9F}" dt="2024-02-08T17:29:19.794" v="1003" actId="478"/>
          <ac:spMkLst>
            <pc:docMk/>
            <pc:sldMk cId="3308064370" sldId="389"/>
            <ac:spMk id="8" creationId="{77F560DD-4669-8A34-53BE-CA3B53E90128}"/>
          </ac:spMkLst>
        </pc:spChg>
        <pc:spChg chg="add mod">
          <ac:chgData name="Janette Warburton" userId="3e27661f259abf4c" providerId="LiveId" clId="{6B8A7B6B-27CA-4A50-B9EC-A32031DC0B9F}" dt="2024-02-08T17:29:20.462" v="1004"/>
          <ac:spMkLst>
            <pc:docMk/>
            <pc:sldMk cId="3308064370" sldId="389"/>
            <ac:spMk id="9" creationId="{F0AF8DF7-7B09-31CB-FBBA-2AF771E1A57E}"/>
          </ac:spMkLst>
        </pc:spChg>
        <pc:spChg chg="add mod">
          <ac:chgData name="Janette Warburton" userId="3e27661f259abf4c" providerId="LiveId" clId="{6B8A7B6B-27CA-4A50-B9EC-A32031DC0B9F}" dt="2024-02-08T17:29:20.462" v="1004"/>
          <ac:spMkLst>
            <pc:docMk/>
            <pc:sldMk cId="3308064370" sldId="389"/>
            <ac:spMk id="10" creationId="{F3C41943-99E5-B14E-DF46-8CE66B518B63}"/>
          </ac:spMkLst>
        </pc:spChg>
        <pc:spChg chg="add mod">
          <ac:chgData name="Janette Warburton" userId="3e27661f259abf4c" providerId="LiveId" clId="{6B8A7B6B-27CA-4A50-B9EC-A32031DC0B9F}" dt="2024-02-08T17:29:20.462" v="1004"/>
          <ac:spMkLst>
            <pc:docMk/>
            <pc:sldMk cId="3308064370" sldId="389"/>
            <ac:spMk id="11" creationId="{4484F2C9-E5FE-2A3D-7D6C-7070B5BB0620}"/>
          </ac:spMkLst>
        </pc:spChg>
        <pc:graphicFrameChg chg="add mod">
          <ac:chgData name="Janette Warburton" userId="3e27661f259abf4c" providerId="LiveId" clId="{6B8A7B6B-27CA-4A50-B9EC-A32031DC0B9F}" dt="2024-02-08T12:58:33.102" v="126"/>
          <ac:graphicFrameMkLst>
            <pc:docMk/>
            <pc:sldMk cId="3308064370" sldId="389"/>
            <ac:graphicFrameMk id="3" creationId="{AE979F29-D938-EA76-1233-4D0E3321C2A7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32:35.714" v="1018"/>
        <pc:sldMkLst>
          <pc:docMk/>
          <pc:sldMk cId="2512590958" sldId="390"/>
        </pc:sldMkLst>
        <pc:spChg chg="add mod">
          <ac:chgData name="Janette Warburton" userId="3e27661f259abf4c" providerId="LiveId" clId="{6B8A7B6B-27CA-4A50-B9EC-A32031DC0B9F}" dt="2024-02-08T17:32:13.702" v="1017"/>
          <ac:spMkLst>
            <pc:docMk/>
            <pc:sldMk cId="2512590958" sldId="390"/>
            <ac:spMk id="4" creationId="{D511F809-B3F0-EAAB-5F09-D58CBE26EF35}"/>
          </ac:spMkLst>
        </pc:spChg>
        <pc:spChg chg="add mod">
          <ac:chgData name="Janette Warburton" userId="3e27661f259abf4c" providerId="LiveId" clId="{6B8A7B6B-27CA-4A50-B9EC-A32031DC0B9F}" dt="2024-02-08T17:32:35.714" v="1018"/>
          <ac:spMkLst>
            <pc:docMk/>
            <pc:sldMk cId="2512590958" sldId="390"/>
            <ac:spMk id="5" creationId="{471EA33E-2B08-5F25-71A1-44F766A0BA5F}"/>
          </ac:spMkLst>
        </pc:spChg>
        <pc:spChg chg="add del mod">
          <ac:chgData name="Janette Warburton" userId="3e27661f259abf4c" providerId="LiveId" clId="{6B8A7B6B-27CA-4A50-B9EC-A32031DC0B9F}" dt="2024-02-08T17:31:54.772" v="1013" actId="478"/>
          <ac:spMkLst>
            <pc:docMk/>
            <pc:sldMk cId="2512590958" sldId="390"/>
            <ac:spMk id="6" creationId="{0FF05E6E-01D9-D38C-9002-630ABC586967}"/>
          </ac:spMkLst>
        </pc:spChg>
        <pc:spChg chg="add del mod">
          <ac:chgData name="Janette Warburton" userId="3e27661f259abf4c" providerId="LiveId" clId="{6B8A7B6B-27CA-4A50-B9EC-A32031DC0B9F}" dt="2024-02-08T17:31:49.735" v="1010" actId="478"/>
          <ac:spMkLst>
            <pc:docMk/>
            <pc:sldMk cId="2512590958" sldId="390"/>
            <ac:spMk id="7" creationId="{47FB9219-EC22-0A63-FC8F-E85B1F68FD50}"/>
          </ac:spMkLst>
        </pc:spChg>
        <pc:spChg chg="add del mod">
          <ac:chgData name="Janette Warburton" userId="3e27661f259abf4c" providerId="LiveId" clId="{6B8A7B6B-27CA-4A50-B9EC-A32031DC0B9F}" dt="2024-02-08T17:31:44.588" v="1009" actId="478"/>
          <ac:spMkLst>
            <pc:docMk/>
            <pc:sldMk cId="2512590958" sldId="390"/>
            <ac:spMk id="8" creationId="{1DA452CA-850D-0F0B-98A4-D72E2A957408}"/>
          </ac:spMkLst>
        </pc:spChg>
        <pc:graphicFrameChg chg="add mod">
          <ac:chgData name="Janette Warburton" userId="3e27661f259abf4c" providerId="LiveId" clId="{6B8A7B6B-27CA-4A50-B9EC-A32031DC0B9F}" dt="2024-02-08T12:58:35.263" v="127"/>
          <ac:graphicFrameMkLst>
            <pc:docMk/>
            <pc:sldMk cId="2512590958" sldId="390"/>
            <ac:graphicFrameMk id="3" creationId="{E2AF0874-38BF-5ABE-727E-16E3359CBCA4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32:57.802" v="1024"/>
        <pc:sldMkLst>
          <pc:docMk/>
          <pc:sldMk cId="3430899715" sldId="391"/>
        </pc:sldMkLst>
        <pc:spChg chg="add del mod">
          <ac:chgData name="Janette Warburton" userId="3e27661f259abf4c" providerId="LiveId" clId="{6B8A7B6B-27CA-4A50-B9EC-A32031DC0B9F}" dt="2024-02-08T17:32:47.159" v="1021" actId="478"/>
          <ac:spMkLst>
            <pc:docMk/>
            <pc:sldMk cId="3430899715" sldId="391"/>
            <ac:spMk id="4" creationId="{B95B6B2C-A474-A1E0-EF55-76CEFDB571C2}"/>
          </ac:spMkLst>
        </pc:spChg>
        <pc:spChg chg="add del mod">
          <ac:chgData name="Janette Warburton" userId="3e27661f259abf4c" providerId="LiveId" clId="{6B8A7B6B-27CA-4A50-B9EC-A32031DC0B9F}" dt="2024-02-08T17:32:45.718" v="1020" actId="478"/>
          <ac:spMkLst>
            <pc:docMk/>
            <pc:sldMk cId="3430899715" sldId="391"/>
            <ac:spMk id="5" creationId="{E5386B06-E882-079F-9F81-0D1DD7115342}"/>
          </ac:spMkLst>
        </pc:spChg>
        <pc:spChg chg="add del mod">
          <ac:chgData name="Janette Warburton" userId="3e27661f259abf4c" providerId="LiveId" clId="{6B8A7B6B-27CA-4A50-B9EC-A32031DC0B9F}" dt="2024-02-08T17:32:45.718" v="1020" actId="478"/>
          <ac:spMkLst>
            <pc:docMk/>
            <pc:sldMk cId="3430899715" sldId="391"/>
            <ac:spMk id="6" creationId="{66FDD11E-DB29-B663-88A1-72A7C7D5028C}"/>
          </ac:spMkLst>
        </pc:spChg>
        <pc:spChg chg="add mod">
          <ac:chgData name="Janette Warburton" userId="3e27661f259abf4c" providerId="LiveId" clId="{6B8A7B6B-27CA-4A50-B9EC-A32031DC0B9F}" dt="2024-02-08T17:32:47.775" v="1022"/>
          <ac:spMkLst>
            <pc:docMk/>
            <pc:sldMk cId="3430899715" sldId="391"/>
            <ac:spMk id="7" creationId="{174EF8DC-C95B-666B-0C07-1E3AA85B2F59}"/>
          </ac:spMkLst>
        </pc:spChg>
        <pc:spChg chg="add mod">
          <ac:chgData name="Janette Warburton" userId="3e27661f259abf4c" providerId="LiveId" clId="{6B8A7B6B-27CA-4A50-B9EC-A32031DC0B9F}" dt="2024-02-08T17:32:47.775" v="1022"/>
          <ac:spMkLst>
            <pc:docMk/>
            <pc:sldMk cId="3430899715" sldId="391"/>
            <ac:spMk id="8" creationId="{680DC16B-06C0-C40E-A0DF-25C9EBB7C25D}"/>
          </ac:spMkLst>
        </pc:spChg>
        <pc:graphicFrameChg chg="add mod">
          <ac:chgData name="Janette Warburton" userId="3e27661f259abf4c" providerId="LiveId" clId="{6B8A7B6B-27CA-4A50-B9EC-A32031DC0B9F}" dt="2024-02-08T12:58:38.675" v="128"/>
          <ac:graphicFrameMkLst>
            <pc:docMk/>
            <pc:sldMk cId="3430899715" sldId="391"/>
            <ac:graphicFrameMk id="3" creationId="{0FBF078E-2928-D694-1FC8-4389BAB42653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34:28.523" v="1034" actId="14100"/>
        <pc:sldMkLst>
          <pc:docMk/>
          <pc:sldMk cId="2807620596" sldId="392"/>
        </pc:sldMkLst>
        <pc:spChg chg="add del mod">
          <ac:chgData name="Janette Warburton" userId="3e27661f259abf4c" providerId="LiveId" clId="{6B8A7B6B-27CA-4A50-B9EC-A32031DC0B9F}" dt="2024-02-08T17:34:28.523" v="1034" actId="14100"/>
          <ac:spMkLst>
            <pc:docMk/>
            <pc:sldMk cId="2807620596" sldId="392"/>
            <ac:spMk id="4" creationId="{17A81537-1959-8D50-CE0A-F2CF49F06EFF}"/>
          </ac:spMkLst>
        </pc:spChg>
        <pc:spChg chg="add del mod">
          <ac:chgData name="Janette Warburton" userId="3e27661f259abf4c" providerId="LiveId" clId="{6B8A7B6B-27CA-4A50-B9EC-A32031DC0B9F}" dt="2024-02-08T17:34:26.551" v="1033" actId="14100"/>
          <ac:spMkLst>
            <pc:docMk/>
            <pc:sldMk cId="2807620596" sldId="392"/>
            <ac:spMk id="5" creationId="{920F063E-99AC-7342-C025-C881F95835F3}"/>
          </ac:spMkLst>
        </pc:spChg>
        <pc:spChg chg="add del mod">
          <ac:chgData name="Janette Warburton" userId="3e27661f259abf4c" providerId="LiveId" clId="{6B8A7B6B-27CA-4A50-B9EC-A32031DC0B9F}" dt="2024-02-08T17:33:08.580" v="1025" actId="478"/>
          <ac:spMkLst>
            <pc:docMk/>
            <pc:sldMk cId="2807620596" sldId="392"/>
            <ac:spMk id="6" creationId="{5F401385-5943-6398-8CEA-8964301594DE}"/>
          </ac:spMkLst>
        </pc:spChg>
        <pc:graphicFrameChg chg="add mod">
          <ac:chgData name="Janette Warburton" userId="3e27661f259abf4c" providerId="LiveId" clId="{6B8A7B6B-27CA-4A50-B9EC-A32031DC0B9F}" dt="2024-02-08T12:58:42.526" v="129"/>
          <ac:graphicFrameMkLst>
            <pc:docMk/>
            <pc:sldMk cId="2807620596" sldId="392"/>
            <ac:graphicFrameMk id="3" creationId="{22A46F2E-D97C-0754-3899-2833E2856936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34:58.991" v="1044" actId="1037"/>
        <pc:sldMkLst>
          <pc:docMk/>
          <pc:sldMk cId="3070385263" sldId="393"/>
        </pc:sldMkLst>
        <pc:spChg chg="add del mod">
          <ac:chgData name="Janette Warburton" userId="3e27661f259abf4c" providerId="LiveId" clId="{6B8A7B6B-27CA-4A50-B9EC-A32031DC0B9F}" dt="2024-02-08T17:34:38.227" v="1035" actId="478"/>
          <ac:spMkLst>
            <pc:docMk/>
            <pc:sldMk cId="3070385263" sldId="393"/>
            <ac:spMk id="4" creationId="{33C5AD05-6FC5-0B0F-A776-36042C1827EE}"/>
          </ac:spMkLst>
        </pc:spChg>
        <pc:spChg chg="add mod">
          <ac:chgData name="Janette Warburton" userId="3e27661f259abf4c" providerId="LiveId" clId="{6B8A7B6B-27CA-4A50-B9EC-A32031DC0B9F}" dt="2024-02-08T17:34:57.345" v="1041" actId="14100"/>
          <ac:spMkLst>
            <pc:docMk/>
            <pc:sldMk cId="3070385263" sldId="393"/>
            <ac:spMk id="5" creationId="{09F8F91E-6D1C-009F-870A-2055BE1AFD6C}"/>
          </ac:spMkLst>
        </pc:spChg>
        <pc:spChg chg="add mod">
          <ac:chgData name="Janette Warburton" userId="3e27661f259abf4c" providerId="LiveId" clId="{6B8A7B6B-27CA-4A50-B9EC-A32031DC0B9F}" dt="2024-02-08T17:34:58.991" v="1044" actId="1037"/>
          <ac:spMkLst>
            <pc:docMk/>
            <pc:sldMk cId="3070385263" sldId="393"/>
            <ac:spMk id="6" creationId="{F4942B2B-4EB2-ACDC-274D-215F8AE37723}"/>
          </ac:spMkLst>
        </pc:spChg>
        <pc:graphicFrameChg chg="add mod">
          <ac:chgData name="Janette Warburton" userId="3e27661f259abf4c" providerId="LiveId" clId="{6B8A7B6B-27CA-4A50-B9EC-A32031DC0B9F}" dt="2024-02-08T12:58:44.785" v="130"/>
          <ac:graphicFrameMkLst>
            <pc:docMk/>
            <pc:sldMk cId="3070385263" sldId="393"/>
            <ac:graphicFrameMk id="3" creationId="{F83004F0-0760-8C23-0A5C-87AFEE0E117E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37:10.613" v="1058"/>
        <pc:sldMkLst>
          <pc:docMk/>
          <pc:sldMk cId="3564109673" sldId="394"/>
        </pc:sldMkLst>
        <pc:spChg chg="add del mod">
          <ac:chgData name="Janette Warburton" userId="3e27661f259abf4c" providerId="LiveId" clId="{6B8A7B6B-27CA-4A50-B9EC-A32031DC0B9F}" dt="2024-02-08T17:36:22.459" v="1046" actId="478"/>
          <ac:spMkLst>
            <pc:docMk/>
            <pc:sldMk cId="3564109673" sldId="394"/>
            <ac:spMk id="4" creationId="{C87EF447-2F5D-C21F-B9F0-6E4CDD733CF6}"/>
          </ac:spMkLst>
        </pc:spChg>
        <pc:spChg chg="add del mod">
          <ac:chgData name="Janette Warburton" userId="3e27661f259abf4c" providerId="LiveId" clId="{6B8A7B6B-27CA-4A50-B9EC-A32031DC0B9F}" dt="2024-02-08T17:37:02.673" v="1055" actId="478"/>
          <ac:spMkLst>
            <pc:docMk/>
            <pc:sldMk cId="3564109673" sldId="394"/>
            <ac:spMk id="5" creationId="{4EEB73AA-DB92-E619-B80D-93F9AEDA34C4}"/>
          </ac:spMkLst>
        </pc:spChg>
        <pc:spChg chg="add del mod">
          <ac:chgData name="Janette Warburton" userId="3e27661f259abf4c" providerId="LiveId" clId="{6B8A7B6B-27CA-4A50-B9EC-A32031DC0B9F}" dt="2024-02-08T17:37:02.673" v="1055" actId="478"/>
          <ac:spMkLst>
            <pc:docMk/>
            <pc:sldMk cId="3564109673" sldId="394"/>
            <ac:spMk id="6" creationId="{1BD50B04-7213-3731-AC06-2D795A692202}"/>
          </ac:spMkLst>
        </pc:spChg>
        <pc:spChg chg="add del mod">
          <ac:chgData name="Janette Warburton" userId="3e27661f259abf4c" providerId="LiveId" clId="{6B8A7B6B-27CA-4A50-B9EC-A32031DC0B9F}" dt="2024-02-08T17:37:02.673" v="1055" actId="478"/>
          <ac:spMkLst>
            <pc:docMk/>
            <pc:sldMk cId="3564109673" sldId="394"/>
            <ac:spMk id="7" creationId="{106D81F3-C736-AB9E-B1B4-3D804A432CA5}"/>
          </ac:spMkLst>
        </pc:spChg>
        <pc:spChg chg="add mod">
          <ac:chgData name="Janette Warburton" userId="3e27661f259abf4c" providerId="LiveId" clId="{6B8A7B6B-27CA-4A50-B9EC-A32031DC0B9F}" dt="2024-02-08T17:37:03.257" v="1056"/>
          <ac:spMkLst>
            <pc:docMk/>
            <pc:sldMk cId="3564109673" sldId="394"/>
            <ac:spMk id="8" creationId="{DF321E41-66EC-4180-11EB-3B9B375A12F3}"/>
          </ac:spMkLst>
        </pc:spChg>
        <pc:spChg chg="add mod">
          <ac:chgData name="Janette Warburton" userId="3e27661f259abf4c" providerId="LiveId" clId="{6B8A7B6B-27CA-4A50-B9EC-A32031DC0B9F}" dt="2024-02-08T17:37:03.257" v="1056"/>
          <ac:spMkLst>
            <pc:docMk/>
            <pc:sldMk cId="3564109673" sldId="394"/>
            <ac:spMk id="9" creationId="{A08494DE-23FC-E5C9-BC5E-EE46F5DF4B72}"/>
          </ac:spMkLst>
        </pc:spChg>
        <pc:spChg chg="add mod">
          <ac:chgData name="Janette Warburton" userId="3e27661f259abf4c" providerId="LiveId" clId="{6B8A7B6B-27CA-4A50-B9EC-A32031DC0B9F}" dt="2024-02-08T17:37:03.257" v="1056"/>
          <ac:spMkLst>
            <pc:docMk/>
            <pc:sldMk cId="3564109673" sldId="394"/>
            <ac:spMk id="10" creationId="{B99BC3B8-9B7A-861B-AC07-65A43B489DDB}"/>
          </ac:spMkLst>
        </pc:spChg>
        <pc:graphicFrameChg chg="add mod">
          <ac:chgData name="Janette Warburton" userId="3e27661f259abf4c" providerId="LiveId" clId="{6B8A7B6B-27CA-4A50-B9EC-A32031DC0B9F}" dt="2024-02-08T12:58:48.992" v="132"/>
          <ac:graphicFrameMkLst>
            <pc:docMk/>
            <pc:sldMk cId="3564109673" sldId="394"/>
            <ac:graphicFrameMk id="3" creationId="{A5113BCF-3A09-0980-5568-76007ACC3B31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6:21:08.488" v="633"/>
        <pc:sldMkLst>
          <pc:docMk/>
          <pc:sldMk cId="262573475" sldId="395"/>
        </pc:sldMkLst>
        <pc:spChg chg="add mod">
          <ac:chgData name="Janette Warburton" userId="3e27661f259abf4c" providerId="LiveId" clId="{6B8A7B6B-27CA-4A50-B9EC-A32031DC0B9F}" dt="2024-02-08T16:20:51.867" v="632"/>
          <ac:spMkLst>
            <pc:docMk/>
            <pc:sldMk cId="262573475" sldId="395"/>
            <ac:spMk id="4" creationId="{389DCA1B-74A6-19C6-2D8D-02B2FF8E7F46}"/>
          </ac:spMkLst>
        </pc:spChg>
        <pc:spChg chg="add mod">
          <ac:chgData name="Janette Warburton" userId="3e27661f259abf4c" providerId="LiveId" clId="{6B8A7B6B-27CA-4A50-B9EC-A32031DC0B9F}" dt="2024-02-08T16:21:08.488" v="633"/>
          <ac:spMkLst>
            <pc:docMk/>
            <pc:sldMk cId="262573475" sldId="395"/>
            <ac:spMk id="5" creationId="{82BBC5EE-8328-D49A-481F-E873DDB68D40}"/>
          </ac:spMkLst>
        </pc:spChg>
        <pc:spChg chg="add del mod">
          <ac:chgData name="Janette Warburton" userId="3e27661f259abf4c" providerId="LiveId" clId="{6B8A7B6B-27CA-4A50-B9EC-A32031DC0B9F}" dt="2024-02-08T16:20:21.431" v="628" actId="478"/>
          <ac:spMkLst>
            <pc:docMk/>
            <pc:sldMk cId="262573475" sldId="395"/>
            <ac:spMk id="6" creationId="{E73C039A-4479-B0C4-AB07-7BA0C5BF93EA}"/>
          </ac:spMkLst>
        </pc:spChg>
        <pc:graphicFrameChg chg="add mod">
          <ac:chgData name="Janette Warburton" userId="3e27661f259abf4c" providerId="LiveId" clId="{6B8A7B6B-27CA-4A50-B9EC-A32031DC0B9F}" dt="2024-02-08T12:58:51.356" v="133"/>
          <ac:graphicFrameMkLst>
            <pc:docMk/>
            <pc:sldMk cId="262573475" sldId="395"/>
            <ac:graphicFrameMk id="3" creationId="{1C055B72-2B46-6E16-AA2B-ECDD29B35468}"/>
          </ac:graphicFrameMkLst>
        </pc:graphicFrameChg>
      </pc:sldChg>
      <pc:sldChg chg="addSp delSp modSp mod setBg">
        <pc:chgData name="Janette Warburton" userId="3e27661f259abf4c" providerId="LiveId" clId="{6B8A7B6B-27CA-4A50-B9EC-A32031DC0B9F}" dt="2024-02-08T17:36:55.297" v="1054" actId="14100"/>
        <pc:sldMkLst>
          <pc:docMk/>
          <pc:sldMk cId="3502403378" sldId="396"/>
        </pc:sldMkLst>
        <pc:spChg chg="add del mod">
          <ac:chgData name="Janette Warburton" userId="3e27661f259abf4c" providerId="LiveId" clId="{6B8A7B6B-27CA-4A50-B9EC-A32031DC0B9F}" dt="2024-02-08T17:36:19.787" v="1045" actId="478"/>
          <ac:spMkLst>
            <pc:docMk/>
            <pc:sldMk cId="3502403378" sldId="396"/>
            <ac:spMk id="4" creationId="{D3803DAB-1D7B-E4B2-D828-EF74BD5C4A22}"/>
          </ac:spMkLst>
        </pc:spChg>
        <pc:spChg chg="add mod">
          <ac:chgData name="Janette Warburton" userId="3e27661f259abf4c" providerId="LiveId" clId="{6B8A7B6B-27CA-4A50-B9EC-A32031DC0B9F}" dt="2024-02-08T17:36:55.297" v="1054" actId="14100"/>
          <ac:spMkLst>
            <pc:docMk/>
            <pc:sldMk cId="3502403378" sldId="396"/>
            <ac:spMk id="5" creationId="{83F95248-E8F7-3B97-55A2-FD435E33AFCF}"/>
          </ac:spMkLst>
        </pc:spChg>
        <pc:spChg chg="add mod">
          <ac:chgData name="Janette Warburton" userId="3e27661f259abf4c" providerId="LiveId" clId="{6B8A7B6B-27CA-4A50-B9EC-A32031DC0B9F}" dt="2024-02-08T17:36:52.793" v="1053" actId="1076"/>
          <ac:spMkLst>
            <pc:docMk/>
            <pc:sldMk cId="3502403378" sldId="396"/>
            <ac:spMk id="6" creationId="{C4ACC255-CBAF-4161-A8CD-86752B282D41}"/>
          </ac:spMkLst>
        </pc:spChg>
        <pc:spChg chg="add mod">
          <ac:chgData name="Janette Warburton" userId="3e27661f259abf4c" providerId="LiveId" clId="{6B8A7B6B-27CA-4A50-B9EC-A32031DC0B9F}" dt="2024-02-08T17:36:49.809" v="1052" actId="14100"/>
          <ac:spMkLst>
            <pc:docMk/>
            <pc:sldMk cId="3502403378" sldId="396"/>
            <ac:spMk id="7" creationId="{E1AD7509-F78B-0918-6F59-7DF256D3D05B}"/>
          </ac:spMkLst>
        </pc:spChg>
        <pc:graphicFrameChg chg="add mod">
          <ac:chgData name="Janette Warburton" userId="3e27661f259abf4c" providerId="LiveId" clId="{6B8A7B6B-27CA-4A50-B9EC-A32031DC0B9F}" dt="2024-02-08T12:58:46.855" v="131"/>
          <ac:graphicFrameMkLst>
            <pc:docMk/>
            <pc:sldMk cId="3502403378" sldId="396"/>
            <ac:graphicFrameMk id="3" creationId="{F33D9A5F-1763-DB33-0434-4D8786400D7D}"/>
          </ac:graphicFrameMkLst>
        </pc:graphicFrameChg>
      </pc:sldChg>
      <pc:sldChg chg="addSp modSp">
        <pc:chgData name="Janette Warburton" userId="3e27661f259abf4c" providerId="LiveId" clId="{6B8A7B6B-27CA-4A50-B9EC-A32031DC0B9F}" dt="2024-02-08T16:21:13.114" v="634"/>
        <pc:sldMkLst>
          <pc:docMk/>
          <pc:sldMk cId="4007996104" sldId="397"/>
        </pc:sldMkLst>
        <pc:spChg chg="add mod">
          <ac:chgData name="Janette Warburton" userId="3e27661f259abf4c" providerId="LiveId" clId="{6B8A7B6B-27CA-4A50-B9EC-A32031DC0B9F}" dt="2024-02-08T16:21:13.114" v="634"/>
          <ac:spMkLst>
            <pc:docMk/>
            <pc:sldMk cId="4007996104" sldId="397"/>
            <ac:spMk id="4" creationId="{B8EC1E39-CFE7-E905-C616-9D1C593158D2}"/>
          </ac:spMkLst>
        </pc:spChg>
        <pc:spChg chg="add mod">
          <ac:chgData name="Janette Warburton" userId="3e27661f259abf4c" providerId="LiveId" clId="{6B8A7B6B-27CA-4A50-B9EC-A32031DC0B9F}" dt="2024-02-08T16:21:13.114" v="634"/>
          <ac:spMkLst>
            <pc:docMk/>
            <pc:sldMk cId="4007996104" sldId="397"/>
            <ac:spMk id="5" creationId="{3E5BC17E-EC97-6EF6-BA7C-26C6369CBF15}"/>
          </ac:spMkLst>
        </pc:spChg>
        <pc:graphicFrameChg chg="add mod">
          <ac:chgData name="Janette Warburton" userId="3e27661f259abf4c" providerId="LiveId" clId="{6B8A7B6B-27CA-4A50-B9EC-A32031DC0B9F}" dt="2024-02-08T12:58:54.001" v="134"/>
          <ac:graphicFrameMkLst>
            <pc:docMk/>
            <pc:sldMk cId="4007996104" sldId="397"/>
            <ac:graphicFrameMk id="3" creationId="{7B60E166-9DDA-D5BC-36D1-4DF67B3D9823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6:21:39.989" v="638"/>
        <pc:sldMkLst>
          <pc:docMk/>
          <pc:sldMk cId="2169779357" sldId="398"/>
        </pc:sldMkLst>
        <pc:spChg chg="add mod">
          <ac:chgData name="Janette Warburton" userId="3e27661f259abf4c" providerId="LiveId" clId="{6B8A7B6B-27CA-4A50-B9EC-A32031DC0B9F}" dt="2024-02-08T16:21:39.989" v="638"/>
          <ac:spMkLst>
            <pc:docMk/>
            <pc:sldMk cId="2169779357" sldId="398"/>
            <ac:spMk id="4" creationId="{24457A72-AAF1-9571-B26C-6850A7E0569F}"/>
          </ac:spMkLst>
        </pc:spChg>
        <pc:spChg chg="add del mod">
          <ac:chgData name="Janette Warburton" userId="3e27661f259abf4c" providerId="LiveId" clId="{6B8A7B6B-27CA-4A50-B9EC-A32031DC0B9F}" dt="2024-02-08T16:21:19.617" v="636" actId="478"/>
          <ac:spMkLst>
            <pc:docMk/>
            <pc:sldMk cId="2169779357" sldId="398"/>
            <ac:spMk id="5" creationId="{F12870BF-3E00-1016-08B7-E9063AF138D3}"/>
          </ac:spMkLst>
        </pc:spChg>
        <pc:graphicFrameChg chg="add mod">
          <ac:chgData name="Janette Warburton" userId="3e27661f259abf4c" providerId="LiveId" clId="{6B8A7B6B-27CA-4A50-B9EC-A32031DC0B9F}" dt="2024-02-08T12:58:57.304" v="135"/>
          <ac:graphicFrameMkLst>
            <pc:docMk/>
            <pc:sldMk cId="2169779357" sldId="398"/>
            <ac:graphicFrameMk id="3" creationId="{AD5E5CF7-6C59-7BFE-8716-F42D8285E89E}"/>
          </ac:graphicFrameMkLst>
        </pc:graphicFrameChg>
      </pc:sldChg>
      <pc:sldChg chg="addSp modSp">
        <pc:chgData name="Janette Warburton" userId="3e27661f259abf4c" providerId="LiveId" clId="{6B8A7B6B-27CA-4A50-B9EC-A32031DC0B9F}" dt="2024-02-08T16:21:45.427" v="639"/>
        <pc:sldMkLst>
          <pc:docMk/>
          <pc:sldMk cId="3430720934" sldId="399"/>
        </pc:sldMkLst>
        <pc:spChg chg="add mod">
          <ac:chgData name="Janette Warburton" userId="3e27661f259abf4c" providerId="LiveId" clId="{6B8A7B6B-27CA-4A50-B9EC-A32031DC0B9F}" dt="2024-02-08T16:21:45.427" v="639"/>
          <ac:spMkLst>
            <pc:docMk/>
            <pc:sldMk cId="3430720934" sldId="399"/>
            <ac:spMk id="4" creationId="{45477F19-C6F9-2D1C-357B-6646F6755799}"/>
          </ac:spMkLst>
        </pc:spChg>
        <pc:graphicFrameChg chg="add mod">
          <ac:chgData name="Janette Warburton" userId="3e27661f259abf4c" providerId="LiveId" clId="{6B8A7B6B-27CA-4A50-B9EC-A32031DC0B9F}" dt="2024-02-08T12:58:59.160" v="136"/>
          <ac:graphicFrameMkLst>
            <pc:docMk/>
            <pc:sldMk cId="3430720934" sldId="399"/>
            <ac:graphicFrameMk id="3" creationId="{12FACB0E-2A2F-5802-AD2C-684DCE417D50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6:23:32.299" v="642"/>
        <pc:sldMkLst>
          <pc:docMk/>
          <pc:sldMk cId="1090055730" sldId="400"/>
        </pc:sldMkLst>
        <pc:spChg chg="add mod">
          <ac:chgData name="Janette Warburton" userId="3e27661f259abf4c" providerId="LiveId" clId="{6B8A7B6B-27CA-4A50-B9EC-A32031DC0B9F}" dt="2024-02-08T16:23:32.299" v="642"/>
          <ac:spMkLst>
            <pc:docMk/>
            <pc:sldMk cId="1090055730" sldId="400"/>
            <ac:spMk id="4" creationId="{2B4B43F7-1439-A435-F888-185622AE47C6}"/>
          </ac:spMkLst>
        </pc:spChg>
        <pc:graphicFrameChg chg="add mod">
          <ac:chgData name="Janette Warburton" userId="3e27661f259abf4c" providerId="LiveId" clId="{6B8A7B6B-27CA-4A50-B9EC-A32031DC0B9F}" dt="2024-02-08T12:59:01.268" v="137"/>
          <ac:graphicFrameMkLst>
            <pc:docMk/>
            <pc:sldMk cId="1090055730" sldId="400"/>
            <ac:graphicFrameMk id="3" creationId="{E42D5904-7FF2-CD39-6A21-EFE50B88763D}"/>
          </ac:graphicFrameMkLst>
        </pc:graphicFrameChg>
      </pc:sldChg>
      <pc:sldChg chg="addSp modSp">
        <pc:chgData name="Janette Warburton" userId="3e27661f259abf4c" providerId="LiveId" clId="{6B8A7B6B-27CA-4A50-B9EC-A32031DC0B9F}" dt="2024-02-08T16:23:37.033" v="643"/>
        <pc:sldMkLst>
          <pc:docMk/>
          <pc:sldMk cId="1063666999" sldId="401"/>
        </pc:sldMkLst>
        <pc:spChg chg="add mod">
          <ac:chgData name="Janette Warburton" userId="3e27661f259abf4c" providerId="LiveId" clId="{6B8A7B6B-27CA-4A50-B9EC-A32031DC0B9F}" dt="2024-02-08T16:23:37.033" v="643"/>
          <ac:spMkLst>
            <pc:docMk/>
            <pc:sldMk cId="1063666999" sldId="401"/>
            <ac:spMk id="4" creationId="{7419217C-A2FD-E603-AB5A-634D228438A8}"/>
          </ac:spMkLst>
        </pc:spChg>
        <pc:graphicFrameChg chg="add mod">
          <ac:chgData name="Janette Warburton" userId="3e27661f259abf4c" providerId="LiveId" clId="{6B8A7B6B-27CA-4A50-B9EC-A32031DC0B9F}" dt="2024-02-08T12:59:03.108" v="138"/>
          <ac:graphicFrameMkLst>
            <pc:docMk/>
            <pc:sldMk cId="1063666999" sldId="401"/>
            <ac:graphicFrameMk id="3" creationId="{62E37AE7-4CE7-D22C-8FD4-D72B855C4A70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2:54:26.769" v="30" actId="21"/>
        <pc:sldMkLst>
          <pc:docMk/>
          <pc:sldMk cId="481152350" sldId="402"/>
        </pc:sldMkLst>
        <pc:graphicFrameChg chg="add del mod modGraphic">
          <ac:chgData name="Janette Warburton" userId="3e27661f259abf4c" providerId="LiveId" clId="{6B8A7B6B-27CA-4A50-B9EC-A32031DC0B9F}" dt="2024-02-08T12:54:05.545" v="21" actId="21"/>
          <ac:graphicFrameMkLst>
            <pc:docMk/>
            <pc:sldMk cId="481152350" sldId="402"/>
            <ac:graphicFrameMk id="4" creationId="{7144E86B-0407-C596-8E24-4DC0BD292B09}"/>
          </ac:graphicFrameMkLst>
        </pc:graphicFrameChg>
        <pc:graphicFrameChg chg="add del mod">
          <ac:chgData name="Janette Warburton" userId="3e27661f259abf4c" providerId="LiveId" clId="{6B8A7B6B-27CA-4A50-B9EC-A32031DC0B9F}" dt="2024-02-08T12:54:26.769" v="30" actId="21"/>
          <ac:graphicFrameMkLst>
            <pc:docMk/>
            <pc:sldMk cId="481152350" sldId="402"/>
            <ac:graphicFrameMk id="12" creationId="{2AFBE4EA-E7C0-A8D7-0DB7-126E3F3121AE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5:26:32.300" v="243"/>
        <pc:sldMkLst>
          <pc:docMk/>
          <pc:sldMk cId="648450956" sldId="403"/>
        </pc:sldMkLst>
        <pc:spChg chg="add mod">
          <ac:chgData name="Janette Warburton" userId="3e27661f259abf4c" providerId="LiveId" clId="{6B8A7B6B-27CA-4A50-B9EC-A32031DC0B9F}" dt="2024-02-08T15:26:32.300" v="243"/>
          <ac:spMkLst>
            <pc:docMk/>
            <pc:sldMk cId="648450956" sldId="403"/>
            <ac:spMk id="4" creationId="{174600AA-661C-415D-83FA-E3FB96DB70DC}"/>
          </ac:spMkLst>
        </pc:spChg>
        <pc:spChg chg="add del mod">
          <ac:chgData name="Janette Warburton" userId="3e27661f259abf4c" providerId="LiveId" clId="{6B8A7B6B-27CA-4A50-B9EC-A32031DC0B9F}" dt="2024-02-08T15:25:15.257" v="241" actId="478"/>
          <ac:spMkLst>
            <pc:docMk/>
            <pc:sldMk cId="648450956" sldId="403"/>
            <ac:spMk id="5" creationId="{193088A7-F6EA-3461-E23C-F77699DA0953}"/>
          </ac:spMkLst>
        </pc:spChg>
        <pc:graphicFrameChg chg="add mod">
          <ac:chgData name="Janette Warburton" userId="3e27661f259abf4c" providerId="LiveId" clId="{6B8A7B6B-27CA-4A50-B9EC-A32031DC0B9F}" dt="2024-02-08T12:55:10.580" v="45"/>
          <ac:graphicFrameMkLst>
            <pc:docMk/>
            <pc:sldMk cId="648450956" sldId="403"/>
            <ac:graphicFrameMk id="3" creationId="{3E870FBF-D256-1671-24A2-8F7EF028BAF4}"/>
          </ac:graphicFrameMkLst>
        </pc:graphicFrameChg>
        <pc:graphicFrameChg chg="add del mod">
          <ac:chgData name="Janette Warburton" userId="3e27661f259abf4c" providerId="LiveId" clId="{6B8A7B6B-27CA-4A50-B9EC-A32031DC0B9F}" dt="2024-02-08T12:55:21.157" v="49" actId="478"/>
          <ac:graphicFrameMkLst>
            <pc:docMk/>
            <pc:sldMk cId="648450956" sldId="403"/>
            <ac:graphicFrameMk id="4" creationId="{D64B09D8-0852-9592-49B8-D27FF9AB82DD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36:52.548" v="307"/>
        <pc:sldMkLst>
          <pc:docMk/>
          <pc:sldMk cId="1602955878" sldId="404"/>
        </pc:sldMkLst>
        <pc:spChg chg="add mod">
          <ac:chgData name="Janette Warburton" userId="3e27661f259abf4c" providerId="LiveId" clId="{6B8A7B6B-27CA-4A50-B9EC-A32031DC0B9F}" dt="2024-02-08T15:36:52.548" v="307"/>
          <ac:spMkLst>
            <pc:docMk/>
            <pc:sldMk cId="1602955878" sldId="404"/>
            <ac:spMk id="4" creationId="{0A247547-6417-6D6D-2FAE-3A59A46816D5}"/>
          </ac:spMkLst>
        </pc:spChg>
        <pc:spChg chg="add mod">
          <ac:chgData name="Janette Warburton" userId="3e27661f259abf4c" providerId="LiveId" clId="{6B8A7B6B-27CA-4A50-B9EC-A32031DC0B9F}" dt="2024-02-08T15:27:47.263" v="255" actId="1076"/>
          <ac:spMkLst>
            <pc:docMk/>
            <pc:sldMk cId="1602955878" sldId="404"/>
            <ac:spMk id="5" creationId="{8418DB47-F7A0-A899-1A9E-9E1DD4121725}"/>
          </ac:spMkLst>
        </pc:spChg>
        <pc:spChg chg="add mod">
          <ac:chgData name="Janette Warburton" userId="3e27661f259abf4c" providerId="LiveId" clId="{6B8A7B6B-27CA-4A50-B9EC-A32031DC0B9F}" dt="2024-02-08T15:28:40.973" v="261"/>
          <ac:spMkLst>
            <pc:docMk/>
            <pc:sldMk cId="1602955878" sldId="404"/>
            <ac:spMk id="6" creationId="{D5762E41-3BB6-69CD-0DB5-2E866F0A4505}"/>
          </ac:spMkLst>
        </pc:spChg>
        <pc:graphicFrameChg chg="add mod">
          <ac:chgData name="Janette Warburton" userId="3e27661f259abf4c" providerId="LiveId" clId="{6B8A7B6B-27CA-4A50-B9EC-A32031DC0B9F}" dt="2024-02-08T12:55:24.942" v="51"/>
          <ac:graphicFrameMkLst>
            <pc:docMk/>
            <pc:sldMk cId="1602955878" sldId="404"/>
            <ac:graphicFrameMk id="3" creationId="{CE9DD874-F2B8-0F33-3FBC-20E74CFA15A0}"/>
          </ac:graphicFrameMkLst>
        </pc:graphicFrameChg>
      </pc:sldChg>
      <pc:sldChg chg="addSp delSp modSp mod ord">
        <pc:chgData name="Janette Warburton" userId="3e27661f259abf4c" providerId="LiveId" clId="{6B8A7B6B-27CA-4A50-B9EC-A32031DC0B9F}" dt="2024-02-08T15:25:01.338" v="238"/>
        <pc:sldMkLst>
          <pc:docMk/>
          <pc:sldMk cId="3673734564" sldId="405"/>
        </pc:sldMkLst>
        <pc:spChg chg="add mod">
          <ac:chgData name="Janette Warburton" userId="3e27661f259abf4c" providerId="LiveId" clId="{6B8A7B6B-27CA-4A50-B9EC-A32031DC0B9F}" dt="2024-02-08T15:24:36.175" v="234"/>
          <ac:spMkLst>
            <pc:docMk/>
            <pc:sldMk cId="3673734564" sldId="405"/>
            <ac:spMk id="3" creationId="{564C96C5-5CD1-1027-09D6-B0B5534D3AB5}"/>
          </ac:spMkLst>
        </pc:spChg>
        <pc:spChg chg="add mod">
          <ac:chgData name="Janette Warburton" userId="3e27661f259abf4c" providerId="LiveId" clId="{6B8A7B6B-27CA-4A50-B9EC-A32031DC0B9F}" dt="2024-02-08T15:25:01.338" v="238"/>
          <ac:spMkLst>
            <pc:docMk/>
            <pc:sldMk cId="3673734564" sldId="405"/>
            <ac:spMk id="4" creationId="{902470C7-EBF0-135D-78F7-808E3D5A84FA}"/>
          </ac:spMkLst>
        </pc:spChg>
        <pc:graphicFrameChg chg="add del mod">
          <ac:chgData name="Janette Warburton" userId="3e27661f259abf4c" providerId="LiveId" clId="{6B8A7B6B-27CA-4A50-B9EC-A32031DC0B9F}" dt="2024-02-08T12:54:15.186" v="24" actId="478"/>
          <ac:graphicFrameMkLst>
            <pc:docMk/>
            <pc:sldMk cId="3673734564" sldId="405"/>
            <ac:graphicFrameMk id="4" creationId="{7144E86B-0407-C596-8E24-4DC0BD292B09}"/>
          </ac:graphicFrameMkLst>
        </pc:graphicFrameChg>
        <pc:graphicFrameChg chg="add mod">
          <ac:chgData name="Janette Warburton" userId="3e27661f259abf4c" providerId="LiveId" clId="{6B8A7B6B-27CA-4A50-B9EC-A32031DC0B9F}" dt="2024-02-08T12:54:37.063" v="43" actId="1035"/>
          <ac:graphicFrameMkLst>
            <pc:docMk/>
            <pc:sldMk cId="3673734564" sldId="405"/>
            <ac:graphicFrameMk id="12" creationId="{2AFBE4EA-E7C0-A8D7-0DB7-126E3F3121AE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5:30:55.246" v="282"/>
        <pc:sldMkLst>
          <pc:docMk/>
          <pc:sldMk cId="617662639" sldId="406"/>
        </pc:sldMkLst>
        <pc:spChg chg="add mod">
          <ac:chgData name="Janette Warburton" userId="3e27661f259abf4c" providerId="LiveId" clId="{6B8A7B6B-27CA-4A50-B9EC-A32031DC0B9F}" dt="2024-02-08T15:30:55.246" v="282"/>
          <ac:spMkLst>
            <pc:docMk/>
            <pc:sldMk cId="617662639" sldId="406"/>
            <ac:spMk id="4" creationId="{FB1BA5E1-1EC7-DCE4-FC6E-65C8B6120034}"/>
          </ac:spMkLst>
        </pc:spChg>
        <pc:spChg chg="add del mod">
          <ac:chgData name="Janette Warburton" userId="3e27661f259abf4c" providerId="LiveId" clId="{6B8A7B6B-27CA-4A50-B9EC-A32031DC0B9F}" dt="2024-02-08T15:29:43.396" v="279" actId="478"/>
          <ac:spMkLst>
            <pc:docMk/>
            <pc:sldMk cId="617662639" sldId="406"/>
            <ac:spMk id="5" creationId="{B9BD7D61-CC2B-230F-9206-D2AA7617F10F}"/>
          </ac:spMkLst>
        </pc:spChg>
        <pc:graphicFrameChg chg="add mod">
          <ac:chgData name="Janette Warburton" userId="3e27661f259abf4c" providerId="LiveId" clId="{6B8A7B6B-27CA-4A50-B9EC-A32031DC0B9F}" dt="2024-02-08T12:55:31.729" v="55"/>
          <ac:graphicFrameMkLst>
            <pc:docMk/>
            <pc:sldMk cId="617662639" sldId="406"/>
            <ac:graphicFrameMk id="3" creationId="{3E7EE042-5848-D75D-6CC0-6D311A356F99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5:29:31.695" v="276"/>
        <pc:sldMkLst>
          <pc:docMk/>
          <pc:sldMk cId="1456823584" sldId="407"/>
        </pc:sldMkLst>
        <pc:spChg chg="add del mod">
          <ac:chgData name="Janette Warburton" userId="3e27661f259abf4c" providerId="LiveId" clId="{6B8A7B6B-27CA-4A50-B9EC-A32031DC0B9F}" dt="2024-02-08T15:28:59.220" v="266" actId="478"/>
          <ac:spMkLst>
            <pc:docMk/>
            <pc:sldMk cId="1456823584" sldId="407"/>
            <ac:spMk id="4" creationId="{01864876-946E-759D-7B6A-3A2BE6F65EEE}"/>
          </ac:spMkLst>
        </pc:spChg>
        <pc:spChg chg="add del mod">
          <ac:chgData name="Janette Warburton" userId="3e27661f259abf4c" providerId="LiveId" clId="{6B8A7B6B-27CA-4A50-B9EC-A32031DC0B9F}" dt="2024-02-08T15:28:58.531" v="265" actId="478"/>
          <ac:spMkLst>
            <pc:docMk/>
            <pc:sldMk cId="1456823584" sldId="407"/>
            <ac:spMk id="5" creationId="{1961C077-2D90-670C-8867-E333C47BEA1B}"/>
          </ac:spMkLst>
        </pc:spChg>
        <pc:spChg chg="add mod">
          <ac:chgData name="Janette Warburton" userId="3e27661f259abf4c" providerId="LiveId" clId="{6B8A7B6B-27CA-4A50-B9EC-A32031DC0B9F}" dt="2024-02-08T15:29:03.467" v="272" actId="1035"/>
          <ac:spMkLst>
            <pc:docMk/>
            <pc:sldMk cId="1456823584" sldId="407"/>
            <ac:spMk id="6" creationId="{299023DE-61AD-37B3-1B66-79A7046A98CD}"/>
          </ac:spMkLst>
        </pc:spChg>
        <pc:spChg chg="add mod">
          <ac:chgData name="Janette Warburton" userId="3e27661f259abf4c" providerId="LiveId" clId="{6B8A7B6B-27CA-4A50-B9EC-A32031DC0B9F}" dt="2024-02-08T15:29:31.695" v="276"/>
          <ac:spMkLst>
            <pc:docMk/>
            <pc:sldMk cId="1456823584" sldId="407"/>
            <ac:spMk id="7" creationId="{EE925E41-7484-C7CD-AD63-F21802F1C879}"/>
          </ac:spMkLst>
        </pc:spChg>
        <pc:graphicFrameChg chg="add mod">
          <ac:chgData name="Janette Warburton" userId="3e27661f259abf4c" providerId="LiveId" clId="{6B8A7B6B-27CA-4A50-B9EC-A32031DC0B9F}" dt="2024-02-08T12:55:28.261" v="53"/>
          <ac:graphicFrameMkLst>
            <pc:docMk/>
            <pc:sldMk cId="1456823584" sldId="407"/>
            <ac:graphicFrameMk id="3" creationId="{9CE587AD-199E-8C82-21FB-8B23CC1DC195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35:21.270" v="297"/>
        <pc:sldMkLst>
          <pc:docMk/>
          <pc:sldMk cId="1630858968" sldId="408"/>
        </pc:sldMkLst>
        <pc:spChg chg="add mod">
          <ac:chgData name="Janette Warburton" userId="3e27661f259abf4c" providerId="LiveId" clId="{6B8A7B6B-27CA-4A50-B9EC-A32031DC0B9F}" dt="2024-02-08T15:33:57.829" v="288"/>
          <ac:spMkLst>
            <pc:docMk/>
            <pc:sldMk cId="1630858968" sldId="408"/>
            <ac:spMk id="4" creationId="{013BB731-E8D7-951E-C1F2-F2381906EF65}"/>
          </ac:spMkLst>
        </pc:spChg>
        <pc:spChg chg="add mod">
          <ac:chgData name="Janette Warburton" userId="3e27661f259abf4c" providerId="LiveId" clId="{6B8A7B6B-27CA-4A50-B9EC-A32031DC0B9F}" dt="2024-02-08T15:34:33.376" v="293"/>
          <ac:spMkLst>
            <pc:docMk/>
            <pc:sldMk cId="1630858968" sldId="408"/>
            <ac:spMk id="5" creationId="{A8CD0BA6-10B4-CDD2-C4A3-F00619DB6511}"/>
          </ac:spMkLst>
        </pc:spChg>
        <pc:spChg chg="add mod">
          <ac:chgData name="Janette Warburton" userId="3e27661f259abf4c" providerId="LiveId" clId="{6B8A7B6B-27CA-4A50-B9EC-A32031DC0B9F}" dt="2024-02-08T15:35:21.270" v="297"/>
          <ac:spMkLst>
            <pc:docMk/>
            <pc:sldMk cId="1630858968" sldId="408"/>
            <ac:spMk id="6" creationId="{0E366092-4CF1-ED8F-26A9-1C04EF00E77A}"/>
          </ac:spMkLst>
        </pc:spChg>
        <pc:graphicFrameChg chg="add mod">
          <ac:chgData name="Janette Warburton" userId="3e27661f259abf4c" providerId="LiveId" clId="{6B8A7B6B-27CA-4A50-B9EC-A32031DC0B9F}" dt="2024-02-08T12:55:36.204" v="57"/>
          <ac:graphicFrameMkLst>
            <pc:docMk/>
            <pc:sldMk cId="1630858968" sldId="408"/>
            <ac:graphicFrameMk id="3" creationId="{8EACA156-DB5C-AA23-7D5B-DD53B7347103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43:07.873" v="329"/>
        <pc:sldMkLst>
          <pc:docMk/>
          <pc:sldMk cId="555967473" sldId="409"/>
        </pc:sldMkLst>
        <pc:spChg chg="add mod">
          <ac:chgData name="Janette Warburton" userId="3e27661f259abf4c" providerId="LiveId" clId="{6B8A7B6B-27CA-4A50-B9EC-A32031DC0B9F}" dt="2024-02-08T15:39:05.228" v="321"/>
          <ac:spMkLst>
            <pc:docMk/>
            <pc:sldMk cId="555967473" sldId="409"/>
            <ac:spMk id="4" creationId="{41D0B5FE-DB5B-85E1-E27D-A312E1A1FAEB}"/>
          </ac:spMkLst>
        </pc:spChg>
        <pc:spChg chg="add mod">
          <ac:chgData name="Janette Warburton" userId="3e27661f259abf4c" providerId="LiveId" clId="{6B8A7B6B-27CA-4A50-B9EC-A32031DC0B9F}" dt="2024-02-08T15:37:51.313" v="312" actId="14100"/>
          <ac:spMkLst>
            <pc:docMk/>
            <pc:sldMk cId="555967473" sldId="409"/>
            <ac:spMk id="5" creationId="{72D76424-BC3F-A62E-C544-EF0394B4292C}"/>
          </ac:spMkLst>
        </pc:spChg>
        <pc:spChg chg="add mod">
          <ac:chgData name="Janette Warburton" userId="3e27661f259abf4c" providerId="LiveId" clId="{6B8A7B6B-27CA-4A50-B9EC-A32031DC0B9F}" dt="2024-02-08T15:37:58.817" v="315" actId="14100"/>
          <ac:spMkLst>
            <pc:docMk/>
            <pc:sldMk cId="555967473" sldId="409"/>
            <ac:spMk id="6" creationId="{DF67FFA9-5B9B-AA35-CD4C-4388C4B98BD9}"/>
          </ac:spMkLst>
        </pc:spChg>
        <pc:spChg chg="add mod">
          <ac:chgData name="Janette Warburton" userId="3e27661f259abf4c" providerId="LiveId" clId="{6B8A7B6B-27CA-4A50-B9EC-A32031DC0B9F}" dt="2024-02-08T15:43:07.873" v="329"/>
          <ac:spMkLst>
            <pc:docMk/>
            <pc:sldMk cId="555967473" sldId="409"/>
            <ac:spMk id="7" creationId="{47B1AC7F-85C9-DA06-EFA8-65AA99A0CF17}"/>
          </ac:spMkLst>
        </pc:spChg>
        <pc:spChg chg="add mod">
          <ac:chgData name="Janette Warburton" userId="3e27661f259abf4c" providerId="LiveId" clId="{6B8A7B6B-27CA-4A50-B9EC-A32031DC0B9F}" dt="2024-02-08T15:41:42.266" v="328" actId="14100"/>
          <ac:spMkLst>
            <pc:docMk/>
            <pc:sldMk cId="555967473" sldId="409"/>
            <ac:spMk id="8" creationId="{DCEA680B-DB98-9FCE-C4C9-ACB3A070895F}"/>
          </ac:spMkLst>
        </pc:spChg>
        <pc:graphicFrameChg chg="add mod">
          <ac:chgData name="Janette Warburton" userId="3e27661f259abf4c" providerId="LiveId" clId="{6B8A7B6B-27CA-4A50-B9EC-A32031DC0B9F}" dt="2024-02-08T12:55:39.315" v="59"/>
          <ac:graphicFrameMkLst>
            <pc:docMk/>
            <pc:sldMk cId="555967473" sldId="409"/>
            <ac:graphicFrameMk id="3" creationId="{C0D80FE3-A2E5-D13F-2CD0-2582C166D422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5:44:39.407" v="337"/>
        <pc:sldMkLst>
          <pc:docMk/>
          <pc:sldMk cId="1452060372" sldId="410"/>
        </pc:sldMkLst>
        <pc:spChg chg="add mod">
          <ac:chgData name="Janette Warburton" userId="3e27661f259abf4c" providerId="LiveId" clId="{6B8A7B6B-27CA-4A50-B9EC-A32031DC0B9F}" dt="2024-02-08T15:44:39.407" v="337"/>
          <ac:spMkLst>
            <pc:docMk/>
            <pc:sldMk cId="1452060372" sldId="410"/>
            <ac:spMk id="3" creationId="{2DE727DF-AA1D-2099-606D-E3978326F71B}"/>
          </ac:spMkLst>
        </pc:spChg>
        <pc:spChg chg="add mod">
          <ac:chgData name="Janette Warburton" userId="3e27661f259abf4c" providerId="LiveId" clId="{6B8A7B6B-27CA-4A50-B9EC-A32031DC0B9F}" dt="2024-02-08T15:43:50.228" v="335"/>
          <ac:spMkLst>
            <pc:docMk/>
            <pc:sldMk cId="1452060372" sldId="410"/>
            <ac:spMk id="4" creationId="{81E72330-8231-36CD-28DA-A4CE3DDD50B5}"/>
          </ac:spMkLst>
        </pc:spChg>
        <pc:spChg chg="add del mod">
          <ac:chgData name="Janette Warburton" userId="3e27661f259abf4c" providerId="LiveId" clId="{6B8A7B6B-27CA-4A50-B9EC-A32031DC0B9F}" dt="2024-02-08T15:43:28.590" v="332" actId="478"/>
          <ac:spMkLst>
            <pc:docMk/>
            <pc:sldMk cId="1452060372" sldId="410"/>
            <ac:spMk id="5" creationId="{2589DF8D-9E13-8B5B-4E33-B6408FF69CF1}"/>
          </ac:spMkLst>
        </pc:spChg>
        <pc:graphicFrameChg chg="add mod">
          <ac:chgData name="Janette Warburton" userId="3e27661f259abf4c" providerId="LiveId" clId="{6B8A7B6B-27CA-4A50-B9EC-A32031DC0B9F}" dt="2024-02-08T12:55:43.058" v="61"/>
          <ac:graphicFrameMkLst>
            <pc:docMk/>
            <pc:sldMk cId="1452060372" sldId="410"/>
            <ac:graphicFrameMk id="2" creationId="{9A21AEF1-437F-FCE2-BACA-6C03C55C9778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45:51.154" v="348"/>
        <pc:sldMkLst>
          <pc:docMk/>
          <pc:sldMk cId="4009624857" sldId="411"/>
        </pc:sldMkLst>
        <pc:spChg chg="add mod">
          <ac:chgData name="Janette Warburton" userId="3e27661f259abf4c" providerId="LiveId" clId="{6B8A7B6B-27CA-4A50-B9EC-A32031DC0B9F}" dt="2024-02-08T15:45:32.786" v="345"/>
          <ac:spMkLst>
            <pc:docMk/>
            <pc:sldMk cId="4009624857" sldId="411"/>
            <ac:spMk id="3" creationId="{A0AC4464-3B4B-2667-3066-A5097AA1A2FA}"/>
          </ac:spMkLst>
        </pc:spChg>
        <pc:spChg chg="add mod">
          <ac:chgData name="Janette Warburton" userId="3e27661f259abf4c" providerId="LiveId" clId="{6B8A7B6B-27CA-4A50-B9EC-A32031DC0B9F}" dt="2024-02-08T15:45:14.495" v="342"/>
          <ac:spMkLst>
            <pc:docMk/>
            <pc:sldMk cId="4009624857" sldId="411"/>
            <ac:spMk id="4" creationId="{322D3EEC-9C9A-3215-72A3-2A2CFC17AA8D}"/>
          </ac:spMkLst>
        </pc:spChg>
        <pc:spChg chg="add mod">
          <ac:chgData name="Janette Warburton" userId="3e27661f259abf4c" providerId="LiveId" clId="{6B8A7B6B-27CA-4A50-B9EC-A32031DC0B9F}" dt="2024-02-08T15:45:51.154" v="348"/>
          <ac:spMkLst>
            <pc:docMk/>
            <pc:sldMk cId="4009624857" sldId="411"/>
            <ac:spMk id="5" creationId="{0047E6C1-D0A6-FEE6-376B-10904919942D}"/>
          </ac:spMkLst>
        </pc:spChg>
        <pc:graphicFrameChg chg="add mod">
          <ac:chgData name="Janette Warburton" userId="3e27661f259abf4c" providerId="LiveId" clId="{6B8A7B6B-27CA-4A50-B9EC-A32031DC0B9F}" dt="2024-02-08T12:55:48.330" v="65"/>
          <ac:graphicFrameMkLst>
            <pc:docMk/>
            <pc:sldMk cId="4009624857" sldId="411"/>
            <ac:graphicFrameMk id="2" creationId="{75696095-4B0B-447E-F6FE-EBE7692EFA88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47:40.411" v="364"/>
        <pc:sldMkLst>
          <pc:docMk/>
          <pc:sldMk cId="3618435772" sldId="412"/>
        </pc:sldMkLst>
        <pc:spChg chg="add mod">
          <ac:chgData name="Janette Warburton" userId="3e27661f259abf4c" providerId="LiveId" clId="{6B8A7B6B-27CA-4A50-B9EC-A32031DC0B9F}" dt="2024-02-08T15:47:29.370" v="363" actId="14100"/>
          <ac:spMkLst>
            <pc:docMk/>
            <pc:sldMk cId="3618435772" sldId="412"/>
            <ac:spMk id="3" creationId="{2F553350-AE0D-4D12-503C-C807D2F9D8AC}"/>
          </ac:spMkLst>
        </pc:spChg>
        <pc:spChg chg="add mod">
          <ac:chgData name="Janette Warburton" userId="3e27661f259abf4c" providerId="LiveId" clId="{6B8A7B6B-27CA-4A50-B9EC-A32031DC0B9F}" dt="2024-02-08T15:47:40.411" v="364"/>
          <ac:spMkLst>
            <pc:docMk/>
            <pc:sldMk cId="3618435772" sldId="412"/>
            <ac:spMk id="4" creationId="{5EBECBDE-B250-AE2B-D82A-22558F62ABA8}"/>
          </ac:spMkLst>
        </pc:spChg>
        <pc:spChg chg="add mod">
          <ac:chgData name="Janette Warburton" userId="3e27661f259abf4c" providerId="LiveId" clId="{6B8A7B6B-27CA-4A50-B9EC-A32031DC0B9F}" dt="2024-02-08T15:46:47.931" v="360"/>
          <ac:spMkLst>
            <pc:docMk/>
            <pc:sldMk cId="3618435772" sldId="412"/>
            <ac:spMk id="5" creationId="{F2D018CD-5030-1101-B6D1-807C25E787BC}"/>
          </ac:spMkLst>
        </pc:spChg>
        <pc:spChg chg="add mod">
          <ac:chgData name="Janette Warburton" userId="3e27661f259abf4c" providerId="LiveId" clId="{6B8A7B6B-27CA-4A50-B9EC-A32031DC0B9F}" dt="2024-02-08T15:47:02.385" v="361"/>
          <ac:spMkLst>
            <pc:docMk/>
            <pc:sldMk cId="3618435772" sldId="412"/>
            <ac:spMk id="6" creationId="{5BA29180-7516-C4E8-4357-AFFC40500A4F}"/>
          </ac:spMkLst>
        </pc:spChg>
        <pc:graphicFrameChg chg="add mod">
          <ac:chgData name="Janette Warburton" userId="3e27661f259abf4c" providerId="LiveId" clId="{6B8A7B6B-27CA-4A50-B9EC-A32031DC0B9F}" dt="2024-02-08T12:55:51.627" v="67"/>
          <ac:graphicFrameMkLst>
            <pc:docMk/>
            <pc:sldMk cId="3618435772" sldId="412"/>
            <ac:graphicFrameMk id="2" creationId="{E0210306-B835-4432-7F4D-E0EE23C7A661}"/>
          </ac:graphicFrameMkLst>
        </pc:graphicFrameChg>
      </pc:sldChg>
      <pc:sldChg chg="addSp modSp">
        <pc:chgData name="Janette Warburton" userId="3e27661f259abf4c" providerId="LiveId" clId="{6B8A7B6B-27CA-4A50-B9EC-A32031DC0B9F}" dt="2024-02-08T15:47:50.879" v="366"/>
        <pc:sldMkLst>
          <pc:docMk/>
          <pc:sldMk cId="2971367341" sldId="413"/>
        </pc:sldMkLst>
        <pc:spChg chg="add mod">
          <ac:chgData name="Janette Warburton" userId="3e27661f259abf4c" providerId="LiveId" clId="{6B8A7B6B-27CA-4A50-B9EC-A32031DC0B9F}" dt="2024-02-08T15:47:50.879" v="366"/>
          <ac:spMkLst>
            <pc:docMk/>
            <pc:sldMk cId="2971367341" sldId="413"/>
            <ac:spMk id="3" creationId="{3856BB31-FAC5-83B0-6D76-D41AA11BFC34}"/>
          </ac:spMkLst>
        </pc:spChg>
        <pc:spChg chg="add mod">
          <ac:chgData name="Janette Warburton" userId="3e27661f259abf4c" providerId="LiveId" clId="{6B8A7B6B-27CA-4A50-B9EC-A32031DC0B9F}" dt="2024-02-08T15:47:50.879" v="366"/>
          <ac:spMkLst>
            <pc:docMk/>
            <pc:sldMk cId="2971367341" sldId="413"/>
            <ac:spMk id="4" creationId="{DCE2E50E-5155-4567-C3EC-E6FA1D3A837C}"/>
          </ac:spMkLst>
        </pc:spChg>
        <pc:spChg chg="add mod">
          <ac:chgData name="Janette Warburton" userId="3e27661f259abf4c" providerId="LiveId" clId="{6B8A7B6B-27CA-4A50-B9EC-A32031DC0B9F}" dt="2024-02-08T15:47:50.879" v="366"/>
          <ac:spMkLst>
            <pc:docMk/>
            <pc:sldMk cId="2971367341" sldId="413"/>
            <ac:spMk id="5" creationId="{04EFAA49-8621-9473-D4EF-DA23596D1D5D}"/>
          </ac:spMkLst>
        </pc:spChg>
        <pc:spChg chg="add mod">
          <ac:chgData name="Janette Warburton" userId="3e27661f259abf4c" providerId="LiveId" clId="{6B8A7B6B-27CA-4A50-B9EC-A32031DC0B9F}" dt="2024-02-08T15:47:50.879" v="366"/>
          <ac:spMkLst>
            <pc:docMk/>
            <pc:sldMk cId="2971367341" sldId="413"/>
            <ac:spMk id="6" creationId="{EFF7AD84-EC78-C30B-D51B-B1B6539A71FA}"/>
          </ac:spMkLst>
        </pc:spChg>
        <pc:graphicFrameChg chg="add mod">
          <ac:chgData name="Janette Warburton" userId="3e27661f259abf4c" providerId="LiveId" clId="{6B8A7B6B-27CA-4A50-B9EC-A32031DC0B9F}" dt="2024-02-08T12:55:55.072" v="69"/>
          <ac:graphicFrameMkLst>
            <pc:docMk/>
            <pc:sldMk cId="2971367341" sldId="413"/>
            <ac:graphicFrameMk id="2" creationId="{2AA9BF5F-3CC6-2B21-70DF-DB084ABBA69D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48:58.675" v="376"/>
        <pc:sldMkLst>
          <pc:docMk/>
          <pc:sldMk cId="2553237351" sldId="414"/>
        </pc:sldMkLst>
        <pc:spChg chg="add mod">
          <ac:chgData name="Janette Warburton" userId="3e27661f259abf4c" providerId="LiveId" clId="{6B8A7B6B-27CA-4A50-B9EC-A32031DC0B9F}" dt="2024-02-08T15:48:58.675" v="376"/>
          <ac:spMkLst>
            <pc:docMk/>
            <pc:sldMk cId="2553237351" sldId="414"/>
            <ac:spMk id="3" creationId="{676FD845-3B76-9B6A-55EE-DA0FE0D104C5}"/>
          </ac:spMkLst>
        </pc:spChg>
        <pc:spChg chg="add mod">
          <ac:chgData name="Janette Warburton" userId="3e27661f259abf4c" providerId="LiveId" clId="{6B8A7B6B-27CA-4A50-B9EC-A32031DC0B9F}" dt="2024-02-08T15:48:58.675" v="376"/>
          <ac:spMkLst>
            <pc:docMk/>
            <pc:sldMk cId="2553237351" sldId="414"/>
            <ac:spMk id="4" creationId="{D0C72C62-9B5E-2D03-5C94-DC453E433D11}"/>
          </ac:spMkLst>
        </pc:spChg>
        <pc:graphicFrameChg chg="add mod">
          <ac:chgData name="Janette Warburton" userId="3e27661f259abf4c" providerId="LiveId" clId="{6B8A7B6B-27CA-4A50-B9EC-A32031DC0B9F}" dt="2024-02-08T12:56:00.713" v="73" actId="1035"/>
          <ac:graphicFrameMkLst>
            <pc:docMk/>
            <pc:sldMk cId="2553237351" sldId="414"/>
            <ac:graphicFrameMk id="2" creationId="{78FC6581-2D90-27FA-0750-58C1AAB4F188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50:10.160" v="392"/>
        <pc:sldMkLst>
          <pc:docMk/>
          <pc:sldMk cId="3244568243" sldId="415"/>
        </pc:sldMkLst>
        <pc:spChg chg="add mod">
          <ac:chgData name="Janette Warburton" userId="3e27661f259abf4c" providerId="LiveId" clId="{6B8A7B6B-27CA-4A50-B9EC-A32031DC0B9F}" dt="2024-02-08T15:49:53.308" v="390"/>
          <ac:spMkLst>
            <pc:docMk/>
            <pc:sldMk cId="3244568243" sldId="415"/>
            <ac:spMk id="4" creationId="{E4AFBC76-6FA6-AA2D-E47A-748DF0A6438B}"/>
          </ac:spMkLst>
        </pc:spChg>
        <pc:spChg chg="add mod">
          <ac:chgData name="Janette Warburton" userId="3e27661f259abf4c" providerId="LiveId" clId="{6B8A7B6B-27CA-4A50-B9EC-A32031DC0B9F}" dt="2024-02-08T15:50:10.160" v="392"/>
          <ac:spMkLst>
            <pc:docMk/>
            <pc:sldMk cId="3244568243" sldId="415"/>
            <ac:spMk id="5" creationId="{55641A2B-88B1-5091-35F5-351380A541DE}"/>
          </ac:spMkLst>
        </pc:spChg>
        <pc:spChg chg="add mod">
          <ac:chgData name="Janette Warburton" userId="3e27661f259abf4c" providerId="LiveId" clId="{6B8A7B6B-27CA-4A50-B9EC-A32031DC0B9F}" dt="2024-02-08T15:50:02.020" v="391"/>
          <ac:spMkLst>
            <pc:docMk/>
            <pc:sldMk cId="3244568243" sldId="415"/>
            <ac:spMk id="6" creationId="{7DC9744F-BD62-B268-FD54-A7B3CBBBF43B}"/>
          </ac:spMkLst>
        </pc:spChg>
        <pc:graphicFrameChg chg="add mod">
          <ac:chgData name="Janette Warburton" userId="3e27661f259abf4c" providerId="LiveId" clId="{6B8A7B6B-27CA-4A50-B9EC-A32031DC0B9F}" dt="2024-02-08T12:56:32.997" v="75"/>
          <ac:graphicFrameMkLst>
            <pc:docMk/>
            <pc:sldMk cId="3244568243" sldId="415"/>
            <ac:graphicFrameMk id="3" creationId="{A7293AF7-37D7-322D-D997-B04A45D2D99C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5:51:01.395" v="400"/>
        <pc:sldMkLst>
          <pc:docMk/>
          <pc:sldMk cId="4223079506" sldId="416"/>
        </pc:sldMkLst>
        <pc:spChg chg="add mod">
          <ac:chgData name="Janette Warburton" userId="3e27661f259abf4c" providerId="LiveId" clId="{6B8A7B6B-27CA-4A50-B9EC-A32031DC0B9F}" dt="2024-02-08T15:50:50.533" v="399"/>
          <ac:spMkLst>
            <pc:docMk/>
            <pc:sldMk cId="4223079506" sldId="416"/>
            <ac:spMk id="4" creationId="{BB707000-DFDD-0AC9-F7A0-D317470A8080}"/>
          </ac:spMkLst>
        </pc:spChg>
        <pc:spChg chg="add del mod">
          <ac:chgData name="Janette Warburton" userId="3e27661f259abf4c" providerId="LiveId" clId="{6B8A7B6B-27CA-4A50-B9EC-A32031DC0B9F}" dt="2024-02-08T15:50:20.124" v="395" actId="478"/>
          <ac:spMkLst>
            <pc:docMk/>
            <pc:sldMk cId="4223079506" sldId="416"/>
            <ac:spMk id="5" creationId="{017359C0-30A4-9CCB-125A-54D2F404CF6F}"/>
          </ac:spMkLst>
        </pc:spChg>
        <pc:spChg chg="add mod">
          <ac:chgData name="Janette Warburton" userId="3e27661f259abf4c" providerId="LiveId" clId="{6B8A7B6B-27CA-4A50-B9EC-A32031DC0B9F}" dt="2024-02-08T15:51:01.395" v="400"/>
          <ac:spMkLst>
            <pc:docMk/>
            <pc:sldMk cId="4223079506" sldId="416"/>
            <ac:spMk id="6" creationId="{FBA6ADAD-962E-7A95-08A8-EFC5277EF010}"/>
          </ac:spMkLst>
        </pc:spChg>
        <pc:graphicFrameChg chg="add mod">
          <ac:chgData name="Janette Warburton" userId="3e27661f259abf4c" providerId="LiveId" clId="{6B8A7B6B-27CA-4A50-B9EC-A32031DC0B9F}" dt="2024-02-08T12:56:36.787" v="77"/>
          <ac:graphicFrameMkLst>
            <pc:docMk/>
            <pc:sldMk cId="4223079506" sldId="416"/>
            <ac:graphicFrameMk id="3" creationId="{C05015DE-0A8A-3985-07F8-7D4E05574F8E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52:18.385" v="408"/>
        <pc:sldMkLst>
          <pc:docMk/>
          <pc:sldMk cId="1474443971" sldId="417"/>
        </pc:sldMkLst>
        <pc:spChg chg="add mod">
          <ac:chgData name="Janette Warburton" userId="3e27661f259abf4c" providerId="LiveId" clId="{6B8A7B6B-27CA-4A50-B9EC-A32031DC0B9F}" dt="2024-02-08T15:51:29.856" v="407"/>
          <ac:spMkLst>
            <pc:docMk/>
            <pc:sldMk cId="1474443971" sldId="417"/>
            <ac:spMk id="4" creationId="{6C1E4BED-80AB-E1D4-AC36-C949C6EDB186}"/>
          </ac:spMkLst>
        </pc:spChg>
        <pc:spChg chg="add mod">
          <ac:chgData name="Janette Warburton" userId="3e27661f259abf4c" providerId="LiveId" clId="{6B8A7B6B-27CA-4A50-B9EC-A32031DC0B9F}" dt="2024-02-08T15:52:18.385" v="408"/>
          <ac:spMkLst>
            <pc:docMk/>
            <pc:sldMk cId="1474443971" sldId="417"/>
            <ac:spMk id="5" creationId="{354A4071-506E-36A6-D08E-C4AD77CB9927}"/>
          </ac:spMkLst>
        </pc:spChg>
        <pc:graphicFrameChg chg="add mod">
          <ac:chgData name="Janette Warburton" userId="3e27661f259abf4c" providerId="LiveId" clId="{6B8A7B6B-27CA-4A50-B9EC-A32031DC0B9F}" dt="2024-02-08T12:56:41.749" v="79"/>
          <ac:graphicFrameMkLst>
            <pc:docMk/>
            <pc:sldMk cId="1474443971" sldId="417"/>
            <ac:graphicFrameMk id="3" creationId="{14A969EE-BDF7-2DF1-BAC3-49CED9EB374F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53:19.093" v="433" actId="1037"/>
        <pc:sldMkLst>
          <pc:docMk/>
          <pc:sldMk cId="724873072" sldId="418"/>
        </pc:sldMkLst>
        <pc:spChg chg="add mod">
          <ac:chgData name="Janette Warburton" userId="3e27661f259abf4c" providerId="LiveId" clId="{6B8A7B6B-27CA-4A50-B9EC-A32031DC0B9F}" dt="2024-02-08T15:53:17.139" v="428" actId="14100"/>
          <ac:spMkLst>
            <pc:docMk/>
            <pc:sldMk cId="724873072" sldId="418"/>
            <ac:spMk id="4" creationId="{EB13BAA3-6C0F-BFFE-469A-4402D876E7AE}"/>
          </ac:spMkLst>
        </pc:spChg>
        <pc:spChg chg="add mod ord">
          <ac:chgData name="Janette Warburton" userId="3e27661f259abf4c" providerId="LiveId" clId="{6B8A7B6B-27CA-4A50-B9EC-A32031DC0B9F}" dt="2024-02-08T15:53:19.093" v="433" actId="1037"/>
          <ac:spMkLst>
            <pc:docMk/>
            <pc:sldMk cId="724873072" sldId="418"/>
            <ac:spMk id="5" creationId="{2F802155-FE0B-525B-2CD3-594F7F60C990}"/>
          </ac:spMkLst>
        </pc:spChg>
        <pc:graphicFrameChg chg="add mod">
          <ac:chgData name="Janette Warburton" userId="3e27661f259abf4c" providerId="LiveId" clId="{6B8A7B6B-27CA-4A50-B9EC-A32031DC0B9F}" dt="2024-02-08T12:56:46.411" v="83"/>
          <ac:graphicFrameMkLst>
            <pc:docMk/>
            <pc:sldMk cId="724873072" sldId="418"/>
            <ac:graphicFrameMk id="3" creationId="{D3EBF6AC-A8F7-41D2-CC73-21A07B07CD6D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54:19.397" v="440"/>
        <pc:sldMkLst>
          <pc:docMk/>
          <pc:sldMk cId="1744668718" sldId="419"/>
        </pc:sldMkLst>
        <pc:spChg chg="add mod">
          <ac:chgData name="Janette Warburton" userId="3e27661f259abf4c" providerId="LiveId" clId="{6B8A7B6B-27CA-4A50-B9EC-A32031DC0B9F}" dt="2024-02-08T15:54:19.397" v="440"/>
          <ac:spMkLst>
            <pc:docMk/>
            <pc:sldMk cId="1744668718" sldId="419"/>
            <ac:spMk id="4" creationId="{3059ADC4-E94B-EAD7-C372-5198F44FFFDB}"/>
          </ac:spMkLst>
        </pc:spChg>
        <pc:spChg chg="add mod">
          <ac:chgData name="Janette Warburton" userId="3e27661f259abf4c" providerId="LiveId" clId="{6B8A7B6B-27CA-4A50-B9EC-A32031DC0B9F}" dt="2024-02-08T15:53:54.681" v="439"/>
          <ac:spMkLst>
            <pc:docMk/>
            <pc:sldMk cId="1744668718" sldId="419"/>
            <ac:spMk id="5" creationId="{9C4D14AB-3964-BC8A-C24E-A15CA782C2F3}"/>
          </ac:spMkLst>
        </pc:spChg>
        <pc:graphicFrameChg chg="add mod">
          <ac:chgData name="Janette Warburton" userId="3e27661f259abf4c" providerId="LiveId" clId="{6B8A7B6B-27CA-4A50-B9EC-A32031DC0B9F}" dt="2024-02-08T12:56:50.687" v="85"/>
          <ac:graphicFrameMkLst>
            <pc:docMk/>
            <pc:sldMk cId="1744668718" sldId="419"/>
            <ac:graphicFrameMk id="3" creationId="{7652B1E7-04C6-6355-C24A-3167D51AFA51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5:55:02.348" v="445"/>
        <pc:sldMkLst>
          <pc:docMk/>
          <pc:sldMk cId="60700179" sldId="420"/>
        </pc:sldMkLst>
        <pc:spChg chg="add del mod">
          <ac:chgData name="Janette Warburton" userId="3e27661f259abf4c" providerId="LiveId" clId="{6B8A7B6B-27CA-4A50-B9EC-A32031DC0B9F}" dt="2024-02-08T15:54:33.737" v="443" actId="478"/>
          <ac:spMkLst>
            <pc:docMk/>
            <pc:sldMk cId="60700179" sldId="420"/>
            <ac:spMk id="4" creationId="{3B4581C0-3714-9F63-A36F-585756398C26}"/>
          </ac:spMkLst>
        </pc:spChg>
        <pc:spChg chg="add mod">
          <ac:chgData name="Janette Warburton" userId="3e27661f259abf4c" providerId="LiveId" clId="{6B8A7B6B-27CA-4A50-B9EC-A32031DC0B9F}" dt="2024-02-08T15:55:02.348" v="445"/>
          <ac:spMkLst>
            <pc:docMk/>
            <pc:sldMk cId="60700179" sldId="420"/>
            <ac:spMk id="5" creationId="{06802A9F-10EA-D6BA-1AC9-ED51AEBBD3B3}"/>
          </ac:spMkLst>
        </pc:spChg>
        <pc:graphicFrameChg chg="add mod">
          <ac:chgData name="Janette Warburton" userId="3e27661f259abf4c" providerId="LiveId" clId="{6B8A7B6B-27CA-4A50-B9EC-A32031DC0B9F}" dt="2024-02-08T12:56:55.826" v="87"/>
          <ac:graphicFrameMkLst>
            <pc:docMk/>
            <pc:sldMk cId="60700179" sldId="420"/>
            <ac:graphicFrameMk id="3" creationId="{27B162B3-3D02-F817-F370-095DED0B2996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57:01.010" v="453"/>
        <pc:sldMkLst>
          <pc:docMk/>
          <pc:sldMk cId="2368468790" sldId="421"/>
        </pc:sldMkLst>
        <pc:spChg chg="add mod">
          <ac:chgData name="Janette Warburton" userId="3e27661f259abf4c" providerId="LiveId" clId="{6B8A7B6B-27CA-4A50-B9EC-A32031DC0B9F}" dt="2024-02-08T15:56:37.279" v="449"/>
          <ac:spMkLst>
            <pc:docMk/>
            <pc:sldMk cId="2368468790" sldId="421"/>
            <ac:spMk id="4" creationId="{C5FC127C-CB81-01AF-34B6-BB84E80BC9F4}"/>
          </ac:spMkLst>
        </pc:spChg>
        <pc:spChg chg="add mod">
          <ac:chgData name="Janette Warburton" userId="3e27661f259abf4c" providerId="LiveId" clId="{6B8A7B6B-27CA-4A50-B9EC-A32031DC0B9F}" dt="2024-02-08T15:57:01.010" v="453"/>
          <ac:spMkLst>
            <pc:docMk/>
            <pc:sldMk cId="2368468790" sldId="421"/>
            <ac:spMk id="5" creationId="{8AB8BF33-2A09-6B99-1D53-63A43B6F05CF}"/>
          </ac:spMkLst>
        </pc:spChg>
        <pc:graphicFrameChg chg="add mod">
          <ac:chgData name="Janette Warburton" userId="3e27661f259abf4c" providerId="LiveId" clId="{6B8A7B6B-27CA-4A50-B9EC-A32031DC0B9F}" dt="2024-02-08T12:57:04.720" v="89"/>
          <ac:graphicFrameMkLst>
            <pc:docMk/>
            <pc:sldMk cId="2368468790" sldId="421"/>
            <ac:graphicFrameMk id="3" creationId="{6B2E902E-3916-48D5-7526-CFB38ABBC7B6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58:27.616" v="460"/>
        <pc:sldMkLst>
          <pc:docMk/>
          <pc:sldMk cId="2268606095" sldId="422"/>
        </pc:sldMkLst>
        <pc:spChg chg="add mod">
          <ac:chgData name="Janette Warburton" userId="3e27661f259abf4c" providerId="LiveId" clId="{6B8A7B6B-27CA-4A50-B9EC-A32031DC0B9F}" dt="2024-02-08T15:58:27.616" v="460"/>
          <ac:spMkLst>
            <pc:docMk/>
            <pc:sldMk cId="2268606095" sldId="422"/>
            <ac:spMk id="4" creationId="{CB56E6E5-2DB0-7E01-208D-0344CD8BA46C}"/>
          </ac:spMkLst>
        </pc:spChg>
        <pc:spChg chg="add mod">
          <ac:chgData name="Janette Warburton" userId="3e27661f259abf4c" providerId="LiveId" clId="{6B8A7B6B-27CA-4A50-B9EC-A32031DC0B9F}" dt="2024-02-08T15:57:40.291" v="459"/>
          <ac:spMkLst>
            <pc:docMk/>
            <pc:sldMk cId="2268606095" sldId="422"/>
            <ac:spMk id="5" creationId="{43A9F242-EC29-6DEB-DAC6-A97AFEB677B5}"/>
          </ac:spMkLst>
        </pc:spChg>
        <pc:graphicFrameChg chg="add mod">
          <ac:chgData name="Janette Warburton" userId="3e27661f259abf4c" providerId="LiveId" clId="{6B8A7B6B-27CA-4A50-B9EC-A32031DC0B9F}" dt="2024-02-08T12:57:13.795" v="93"/>
          <ac:graphicFrameMkLst>
            <pc:docMk/>
            <pc:sldMk cId="2268606095" sldId="422"/>
            <ac:graphicFrameMk id="3" creationId="{C9BCE4C1-A8CB-8D46-8E04-F44461A16A4A}"/>
          </ac:graphicFrameMkLst>
        </pc:graphicFrameChg>
      </pc:sldChg>
      <pc:sldChg chg="addSp modSp">
        <pc:chgData name="Janette Warburton" userId="3e27661f259abf4c" providerId="LiveId" clId="{6B8A7B6B-27CA-4A50-B9EC-A32031DC0B9F}" dt="2024-02-08T15:26:40.904" v="244"/>
        <pc:sldMkLst>
          <pc:docMk/>
          <pc:sldMk cId="4140860687" sldId="423"/>
        </pc:sldMkLst>
        <pc:spChg chg="add mod">
          <ac:chgData name="Janette Warburton" userId="3e27661f259abf4c" providerId="LiveId" clId="{6B8A7B6B-27CA-4A50-B9EC-A32031DC0B9F}" dt="2024-02-08T15:26:40.904" v="244"/>
          <ac:spMkLst>
            <pc:docMk/>
            <pc:sldMk cId="4140860687" sldId="423"/>
            <ac:spMk id="4" creationId="{C5900881-8A4C-160D-BACA-D72ABB28B121}"/>
          </ac:spMkLst>
        </pc:spChg>
        <pc:graphicFrameChg chg="add mod">
          <ac:chgData name="Janette Warburton" userId="3e27661f259abf4c" providerId="LiveId" clId="{6B8A7B6B-27CA-4A50-B9EC-A32031DC0B9F}" dt="2024-02-08T12:55:23.108" v="50"/>
          <ac:graphicFrameMkLst>
            <pc:docMk/>
            <pc:sldMk cId="4140860687" sldId="423"/>
            <ac:graphicFrameMk id="3" creationId="{45085781-B1ED-5658-2FB2-684CE067FDCB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5:37:25.770" v="309"/>
        <pc:sldMkLst>
          <pc:docMk/>
          <pc:sldMk cId="1072531415" sldId="424"/>
        </pc:sldMkLst>
        <pc:spChg chg="add del mod">
          <ac:chgData name="Janette Warburton" userId="3e27661f259abf4c" providerId="LiveId" clId="{6B8A7B6B-27CA-4A50-B9EC-A32031DC0B9F}" dt="2024-02-08T15:37:25.502" v="308" actId="478"/>
          <ac:spMkLst>
            <pc:docMk/>
            <pc:sldMk cId="1072531415" sldId="424"/>
            <ac:spMk id="4" creationId="{491169AE-D408-ACE2-2321-6DCD66C96324}"/>
          </ac:spMkLst>
        </pc:spChg>
        <pc:spChg chg="add mod">
          <ac:chgData name="Janette Warburton" userId="3e27661f259abf4c" providerId="LiveId" clId="{6B8A7B6B-27CA-4A50-B9EC-A32031DC0B9F}" dt="2024-02-08T15:28:51.907" v="262"/>
          <ac:spMkLst>
            <pc:docMk/>
            <pc:sldMk cId="1072531415" sldId="424"/>
            <ac:spMk id="5" creationId="{2FB7F9DF-D91D-ECEF-E719-034DD74A34AC}"/>
          </ac:spMkLst>
        </pc:spChg>
        <pc:spChg chg="add mod">
          <ac:chgData name="Janette Warburton" userId="3e27661f259abf4c" providerId="LiveId" clId="{6B8A7B6B-27CA-4A50-B9EC-A32031DC0B9F}" dt="2024-02-08T15:28:51.907" v="262"/>
          <ac:spMkLst>
            <pc:docMk/>
            <pc:sldMk cId="1072531415" sldId="424"/>
            <ac:spMk id="6" creationId="{39048305-68C7-5473-F48C-B069811436D9}"/>
          </ac:spMkLst>
        </pc:spChg>
        <pc:spChg chg="add mod">
          <ac:chgData name="Janette Warburton" userId="3e27661f259abf4c" providerId="LiveId" clId="{6B8A7B6B-27CA-4A50-B9EC-A32031DC0B9F}" dt="2024-02-08T15:37:25.770" v="309"/>
          <ac:spMkLst>
            <pc:docMk/>
            <pc:sldMk cId="1072531415" sldId="424"/>
            <ac:spMk id="7" creationId="{0F2033DF-BE22-9168-13F6-5C9314BABC33}"/>
          </ac:spMkLst>
        </pc:spChg>
        <pc:graphicFrameChg chg="add mod">
          <ac:chgData name="Janette Warburton" userId="3e27661f259abf4c" providerId="LiveId" clId="{6B8A7B6B-27CA-4A50-B9EC-A32031DC0B9F}" dt="2024-02-08T12:55:26.795" v="52"/>
          <ac:graphicFrameMkLst>
            <pc:docMk/>
            <pc:sldMk cId="1072531415" sldId="424"/>
            <ac:graphicFrameMk id="3" creationId="{7F4EAC67-8952-66A0-BD06-A71D6282A16D}"/>
          </ac:graphicFrameMkLst>
        </pc:graphicFrameChg>
      </pc:sldChg>
      <pc:sldChg chg="addSp delSp modSp mod ord">
        <pc:chgData name="Janette Warburton" userId="3e27661f259abf4c" providerId="LiveId" clId="{6B8A7B6B-27CA-4A50-B9EC-A32031DC0B9F}" dt="2024-02-08T15:25:09.422" v="239"/>
        <pc:sldMkLst>
          <pc:docMk/>
          <pc:sldMk cId="3782907633" sldId="425"/>
        </pc:sldMkLst>
        <pc:spChg chg="add mod">
          <ac:chgData name="Janette Warburton" userId="3e27661f259abf4c" providerId="LiveId" clId="{6B8A7B6B-27CA-4A50-B9EC-A32031DC0B9F}" dt="2024-02-08T15:25:09.422" v="239"/>
          <ac:spMkLst>
            <pc:docMk/>
            <pc:sldMk cId="3782907633" sldId="425"/>
            <ac:spMk id="3" creationId="{1ECC382E-9B05-B0E5-BA37-927B3301835E}"/>
          </ac:spMkLst>
        </pc:spChg>
        <pc:spChg chg="add mod">
          <ac:chgData name="Janette Warburton" userId="3e27661f259abf4c" providerId="LiveId" clId="{6B8A7B6B-27CA-4A50-B9EC-A32031DC0B9F}" dt="2024-02-08T15:25:09.422" v="239"/>
          <ac:spMkLst>
            <pc:docMk/>
            <pc:sldMk cId="3782907633" sldId="425"/>
            <ac:spMk id="5" creationId="{1FE02C32-D208-13B3-09C1-16AA64386ACC}"/>
          </ac:spMkLst>
        </pc:spChg>
        <pc:graphicFrameChg chg="add del mod">
          <ac:chgData name="Janette Warburton" userId="3e27661f259abf4c" providerId="LiveId" clId="{6B8A7B6B-27CA-4A50-B9EC-A32031DC0B9F}" dt="2024-02-08T12:55:16.171" v="46" actId="478"/>
          <ac:graphicFrameMkLst>
            <pc:docMk/>
            <pc:sldMk cId="3782907633" sldId="425"/>
            <ac:graphicFrameMk id="3" creationId="{58947181-0AD5-5AC6-2530-BB9519F3618D}"/>
          </ac:graphicFrameMkLst>
        </pc:graphicFrameChg>
        <pc:graphicFrameChg chg="add mod">
          <ac:chgData name="Janette Warburton" userId="3e27661f259abf4c" providerId="LiveId" clId="{6B8A7B6B-27CA-4A50-B9EC-A32031DC0B9F}" dt="2024-02-08T12:55:17.513" v="47"/>
          <ac:graphicFrameMkLst>
            <pc:docMk/>
            <pc:sldMk cId="3782907633" sldId="425"/>
            <ac:graphicFrameMk id="4" creationId="{BEC51F0E-E4B3-B94E-EE37-CC0BF23698B6}"/>
          </ac:graphicFrameMkLst>
        </pc:graphicFrameChg>
      </pc:sldChg>
      <pc:sldChg chg="addSp modSp">
        <pc:chgData name="Janette Warburton" userId="3e27661f259abf4c" providerId="LiveId" clId="{6B8A7B6B-27CA-4A50-B9EC-A32031DC0B9F}" dt="2024-02-08T15:29:36.525" v="277"/>
        <pc:sldMkLst>
          <pc:docMk/>
          <pc:sldMk cId="239581574" sldId="426"/>
        </pc:sldMkLst>
        <pc:spChg chg="add mod">
          <ac:chgData name="Janette Warburton" userId="3e27661f259abf4c" providerId="LiveId" clId="{6B8A7B6B-27CA-4A50-B9EC-A32031DC0B9F}" dt="2024-02-08T15:29:36.525" v="277"/>
          <ac:spMkLst>
            <pc:docMk/>
            <pc:sldMk cId="239581574" sldId="426"/>
            <ac:spMk id="4" creationId="{92C79FED-F45B-66C3-56CB-AF4E80870FD7}"/>
          </ac:spMkLst>
        </pc:spChg>
        <pc:spChg chg="add mod">
          <ac:chgData name="Janette Warburton" userId="3e27661f259abf4c" providerId="LiveId" clId="{6B8A7B6B-27CA-4A50-B9EC-A32031DC0B9F}" dt="2024-02-08T15:29:36.525" v="277"/>
          <ac:spMkLst>
            <pc:docMk/>
            <pc:sldMk cId="239581574" sldId="426"/>
            <ac:spMk id="5" creationId="{107CEC32-0843-6859-BCE1-C675BF3CA4B7}"/>
          </ac:spMkLst>
        </pc:spChg>
        <pc:graphicFrameChg chg="add mod">
          <ac:chgData name="Janette Warburton" userId="3e27661f259abf4c" providerId="LiveId" clId="{6B8A7B6B-27CA-4A50-B9EC-A32031DC0B9F}" dt="2024-02-08T12:55:29.800" v="54"/>
          <ac:graphicFrameMkLst>
            <pc:docMk/>
            <pc:sldMk cId="239581574" sldId="426"/>
            <ac:graphicFrameMk id="3" creationId="{A70E6E89-622A-35FB-3281-5CD4E08FFE6A}"/>
          </ac:graphicFrameMkLst>
        </pc:graphicFrameChg>
      </pc:sldChg>
      <pc:sldChg chg="addSp modSp">
        <pc:chgData name="Janette Warburton" userId="3e27661f259abf4c" providerId="LiveId" clId="{6B8A7B6B-27CA-4A50-B9EC-A32031DC0B9F}" dt="2024-02-08T15:30:59.804" v="283"/>
        <pc:sldMkLst>
          <pc:docMk/>
          <pc:sldMk cId="1497323838" sldId="427"/>
        </pc:sldMkLst>
        <pc:spChg chg="add mod">
          <ac:chgData name="Janette Warburton" userId="3e27661f259abf4c" providerId="LiveId" clId="{6B8A7B6B-27CA-4A50-B9EC-A32031DC0B9F}" dt="2024-02-08T15:30:59.804" v="283"/>
          <ac:spMkLst>
            <pc:docMk/>
            <pc:sldMk cId="1497323838" sldId="427"/>
            <ac:spMk id="4" creationId="{EF50BE1E-B658-7FA9-54C7-AB10D7771E12}"/>
          </ac:spMkLst>
        </pc:spChg>
        <pc:graphicFrameChg chg="add mod">
          <ac:chgData name="Janette Warburton" userId="3e27661f259abf4c" providerId="LiveId" clId="{6B8A7B6B-27CA-4A50-B9EC-A32031DC0B9F}" dt="2024-02-08T12:55:34.575" v="56"/>
          <ac:graphicFrameMkLst>
            <pc:docMk/>
            <pc:sldMk cId="1497323838" sldId="427"/>
            <ac:graphicFrameMk id="3" creationId="{DF3981A4-5D9B-6539-D059-8512C4CDD563}"/>
          </ac:graphicFrameMkLst>
        </pc:graphicFrameChg>
      </pc:sldChg>
      <pc:sldChg chg="addSp modSp">
        <pc:chgData name="Janette Warburton" userId="3e27661f259abf4c" providerId="LiveId" clId="{6B8A7B6B-27CA-4A50-B9EC-A32031DC0B9F}" dt="2024-02-08T15:35:31.631" v="298"/>
        <pc:sldMkLst>
          <pc:docMk/>
          <pc:sldMk cId="3315687272" sldId="428"/>
        </pc:sldMkLst>
        <pc:spChg chg="add mod">
          <ac:chgData name="Janette Warburton" userId="3e27661f259abf4c" providerId="LiveId" clId="{6B8A7B6B-27CA-4A50-B9EC-A32031DC0B9F}" dt="2024-02-08T15:35:31.631" v="298"/>
          <ac:spMkLst>
            <pc:docMk/>
            <pc:sldMk cId="3315687272" sldId="428"/>
            <ac:spMk id="4" creationId="{BB6D6783-9EC6-4B6D-822C-D53722E68E90}"/>
          </ac:spMkLst>
        </pc:spChg>
        <pc:spChg chg="add mod">
          <ac:chgData name="Janette Warburton" userId="3e27661f259abf4c" providerId="LiveId" clId="{6B8A7B6B-27CA-4A50-B9EC-A32031DC0B9F}" dt="2024-02-08T15:35:31.631" v="298"/>
          <ac:spMkLst>
            <pc:docMk/>
            <pc:sldMk cId="3315687272" sldId="428"/>
            <ac:spMk id="5" creationId="{F4921B38-8757-AA5C-FAB2-768FAB761637}"/>
          </ac:spMkLst>
        </pc:spChg>
        <pc:spChg chg="add mod">
          <ac:chgData name="Janette Warburton" userId="3e27661f259abf4c" providerId="LiveId" clId="{6B8A7B6B-27CA-4A50-B9EC-A32031DC0B9F}" dt="2024-02-08T15:35:31.631" v="298"/>
          <ac:spMkLst>
            <pc:docMk/>
            <pc:sldMk cId="3315687272" sldId="428"/>
            <ac:spMk id="6" creationId="{B62BAFBE-64B2-78FB-9BF6-865634CDB8F8}"/>
          </ac:spMkLst>
        </pc:spChg>
        <pc:graphicFrameChg chg="add mod">
          <ac:chgData name="Janette Warburton" userId="3e27661f259abf4c" providerId="LiveId" clId="{6B8A7B6B-27CA-4A50-B9EC-A32031DC0B9F}" dt="2024-02-08T12:55:37.778" v="58"/>
          <ac:graphicFrameMkLst>
            <pc:docMk/>
            <pc:sldMk cId="3315687272" sldId="428"/>
            <ac:graphicFrameMk id="3" creationId="{A76C5D1A-4ABA-FBF7-817E-A58FF982C32C}"/>
          </ac:graphicFrameMkLst>
        </pc:graphicFrameChg>
      </pc:sldChg>
      <pc:sldChg chg="addSp modSp">
        <pc:chgData name="Janette Warburton" userId="3e27661f259abf4c" providerId="LiveId" clId="{6B8A7B6B-27CA-4A50-B9EC-A32031DC0B9F}" dt="2024-02-08T15:43:22.233" v="330"/>
        <pc:sldMkLst>
          <pc:docMk/>
          <pc:sldMk cId="748077147" sldId="429"/>
        </pc:sldMkLst>
        <pc:spChg chg="add mod">
          <ac:chgData name="Janette Warburton" userId="3e27661f259abf4c" providerId="LiveId" clId="{6B8A7B6B-27CA-4A50-B9EC-A32031DC0B9F}" dt="2024-02-08T15:43:22.233" v="330"/>
          <ac:spMkLst>
            <pc:docMk/>
            <pc:sldMk cId="748077147" sldId="429"/>
            <ac:spMk id="4" creationId="{C71B2812-B411-E8B3-F38C-247E1C40E383}"/>
          </ac:spMkLst>
        </pc:spChg>
        <pc:spChg chg="add mod">
          <ac:chgData name="Janette Warburton" userId="3e27661f259abf4c" providerId="LiveId" clId="{6B8A7B6B-27CA-4A50-B9EC-A32031DC0B9F}" dt="2024-02-08T15:43:22.233" v="330"/>
          <ac:spMkLst>
            <pc:docMk/>
            <pc:sldMk cId="748077147" sldId="429"/>
            <ac:spMk id="5" creationId="{09933116-C58C-A52E-0387-36C60B19ECB5}"/>
          </ac:spMkLst>
        </pc:spChg>
        <pc:spChg chg="add mod">
          <ac:chgData name="Janette Warburton" userId="3e27661f259abf4c" providerId="LiveId" clId="{6B8A7B6B-27CA-4A50-B9EC-A32031DC0B9F}" dt="2024-02-08T15:43:22.233" v="330"/>
          <ac:spMkLst>
            <pc:docMk/>
            <pc:sldMk cId="748077147" sldId="429"/>
            <ac:spMk id="6" creationId="{BD851FB3-0DA3-9DB6-8B0E-CFE1C00B6D88}"/>
          </ac:spMkLst>
        </pc:spChg>
        <pc:graphicFrameChg chg="add mod">
          <ac:chgData name="Janette Warburton" userId="3e27661f259abf4c" providerId="LiveId" clId="{6B8A7B6B-27CA-4A50-B9EC-A32031DC0B9F}" dt="2024-02-08T12:55:40.962" v="60"/>
          <ac:graphicFrameMkLst>
            <pc:docMk/>
            <pc:sldMk cId="748077147" sldId="429"/>
            <ac:graphicFrameMk id="3" creationId="{9A69F1C4-EB47-E515-09D1-BE76BAEF5F33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44:48.684" v="338"/>
        <pc:sldMkLst>
          <pc:docMk/>
          <pc:sldMk cId="630058499" sldId="430"/>
        </pc:sldMkLst>
        <pc:spChg chg="add mod">
          <ac:chgData name="Janette Warburton" userId="3e27661f259abf4c" providerId="LiveId" clId="{6B8A7B6B-27CA-4A50-B9EC-A32031DC0B9F}" dt="2024-02-08T15:44:48.684" v="338"/>
          <ac:spMkLst>
            <pc:docMk/>
            <pc:sldMk cId="630058499" sldId="430"/>
            <ac:spMk id="3" creationId="{D78E845B-81CB-5384-C4C4-D690AC0ED144}"/>
          </ac:spMkLst>
        </pc:spChg>
        <pc:spChg chg="add mod">
          <ac:chgData name="Janette Warburton" userId="3e27661f259abf4c" providerId="LiveId" clId="{6B8A7B6B-27CA-4A50-B9EC-A32031DC0B9F}" dt="2024-02-08T15:44:48.684" v="338"/>
          <ac:spMkLst>
            <pc:docMk/>
            <pc:sldMk cId="630058499" sldId="430"/>
            <ac:spMk id="4" creationId="{12F48FD2-9E4B-1464-BC14-7A840C61789C}"/>
          </ac:spMkLst>
        </pc:spChg>
        <pc:graphicFrameChg chg="add mod">
          <ac:chgData name="Janette Warburton" userId="3e27661f259abf4c" providerId="LiveId" clId="{6B8A7B6B-27CA-4A50-B9EC-A32031DC0B9F}" dt="2024-02-08T12:55:45.974" v="64" actId="1035"/>
          <ac:graphicFrameMkLst>
            <pc:docMk/>
            <pc:sldMk cId="630058499" sldId="430"/>
            <ac:graphicFrameMk id="2" creationId="{82126E32-AB54-CAC1-C000-30782EEE9DB7}"/>
          </ac:graphicFrameMkLst>
        </pc:graphicFrameChg>
      </pc:sldChg>
      <pc:sldChg chg="addSp modSp">
        <pc:chgData name="Janette Warburton" userId="3e27661f259abf4c" providerId="LiveId" clId="{6B8A7B6B-27CA-4A50-B9EC-A32031DC0B9F}" dt="2024-02-08T15:46:01.296" v="349"/>
        <pc:sldMkLst>
          <pc:docMk/>
          <pc:sldMk cId="3160991222" sldId="431"/>
        </pc:sldMkLst>
        <pc:spChg chg="add mod">
          <ac:chgData name="Janette Warburton" userId="3e27661f259abf4c" providerId="LiveId" clId="{6B8A7B6B-27CA-4A50-B9EC-A32031DC0B9F}" dt="2024-02-08T15:46:01.296" v="349"/>
          <ac:spMkLst>
            <pc:docMk/>
            <pc:sldMk cId="3160991222" sldId="431"/>
            <ac:spMk id="3" creationId="{A2E3AA73-7B92-E026-191D-40C46038F2CC}"/>
          </ac:spMkLst>
        </pc:spChg>
        <pc:spChg chg="add mod">
          <ac:chgData name="Janette Warburton" userId="3e27661f259abf4c" providerId="LiveId" clId="{6B8A7B6B-27CA-4A50-B9EC-A32031DC0B9F}" dt="2024-02-08T15:46:01.296" v="349"/>
          <ac:spMkLst>
            <pc:docMk/>
            <pc:sldMk cId="3160991222" sldId="431"/>
            <ac:spMk id="4" creationId="{28E459AE-08D2-1F0A-FA8E-09E6E7052997}"/>
          </ac:spMkLst>
        </pc:spChg>
        <pc:spChg chg="add mod">
          <ac:chgData name="Janette Warburton" userId="3e27661f259abf4c" providerId="LiveId" clId="{6B8A7B6B-27CA-4A50-B9EC-A32031DC0B9F}" dt="2024-02-08T15:46:01.296" v="349"/>
          <ac:spMkLst>
            <pc:docMk/>
            <pc:sldMk cId="3160991222" sldId="431"/>
            <ac:spMk id="5" creationId="{30372712-15E7-46B4-E5AF-DC4872C5D70C}"/>
          </ac:spMkLst>
        </pc:spChg>
        <pc:graphicFrameChg chg="add mod">
          <ac:chgData name="Janette Warburton" userId="3e27661f259abf4c" providerId="LiveId" clId="{6B8A7B6B-27CA-4A50-B9EC-A32031DC0B9F}" dt="2024-02-08T12:55:49.993" v="66"/>
          <ac:graphicFrameMkLst>
            <pc:docMk/>
            <pc:sldMk cId="3160991222" sldId="431"/>
            <ac:graphicFrameMk id="2" creationId="{768FE95A-E0A1-9E88-4B90-7ED2A8771782}"/>
          </ac:graphicFrameMkLst>
        </pc:graphicFrameChg>
      </pc:sldChg>
      <pc:sldChg chg="addSp modSp">
        <pc:chgData name="Janette Warburton" userId="3e27661f259abf4c" providerId="LiveId" clId="{6B8A7B6B-27CA-4A50-B9EC-A32031DC0B9F}" dt="2024-02-08T15:47:47.320" v="365"/>
        <pc:sldMkLst>
          <pc:docMk/>
          <pc:sldMk cId="2726476443" sldId="432"/>
        </pc:sldMkLst>
        <pc:spChg chg="add mod">
          <ac:chgData name="Janette Warburton" userId="3e27661f259abf4c" providerId="LiveId" clId="{6B8A7B6B-27CA-4A50-B9EC-A32031DC0B9F}" dt="2024-02-08T15:47:47.320" v="365"/>
          <ac:spMkLst>
            <pc:docMk/>
            <pc:sldMk cId="2726476443" sldId="432"/>
            <ac:spMk id="3" creationId="{D2A066F3-94C6-99F7-5E19-39BAB2069B7A}"/>
          </ac:spMkLst>
        </pc:spChg>
        <pc:spChg chg="add mod">
          <ac:chgData name="Janette Warburton" userId="3e27661f259abf4c" providerId="LiveId" clId="{6B8A7B6B-27CA-4A50-B9EC-A32031DC0B9F}" dt="2024-02-08T15:47:47.320" v="365"/>
          <ac:spMkLst>
            <pc:docMk/>
            <pc:sldMk cId="2726476443" sldId="432"/>
            <ac:spMk id="4" creationId="{A07B063C-16F0-9EAF-C189-C4AF29E3EE14}"/>
          </ac:spMkLst>
        </pc:spChg>
        <pc:spChg chg="add mod">
          <ac:chgData name="Janette Warburton" userId="3e27661f259abf4c" providerId="LiveId" clId="{6B8A7B6B-27CA-4A50-B9EC-A32031DC0B9F}" dt="2024-02-08T15:47:47.320" v="365"/>
          <ac:spMkLst>
            <pc:docMk/>
            <pc:sldMk cId="2726476443" sldId="432"/>
            <ac:spMk id="5" creationId="{E1BBC923-73D5-DCB1-9052-3F4B8A6F6CC0}"/>
          </ac:spMkLst>
        </pc:spChg>
        <pc:spChg chg="add mod">
          <ac:chgData name="Janette Warburton" userId="3e27661f259abf4c" providerId="LiveId" clId="{6B8A7B6B-27CA-4A50-B9EC-A32031DC0B9F}" dt="2024-02-08T15:47:47.320" v="365"/>
          <ac:spMkLst>
            <pc:docMk/>
            <pc:sldMk cId="2726476443" sldId="432"/>
            <ac:spMk id="6" creationId="{1D7D3F78-8293-DF42-9FE1-61AAE459FD7B}"/>
          </ac:spMkLst>
        </pc:spChg>
        <pc:graphicFrameChg chg="add mod">
          <ac:chgData name="Janette Warburton" userId="3e27661f259abf4c" providerId="LiveId" clId="{6B8A7B6B-27CA-4A50-B9EC-A32031DC0B9F}" dt="2024-02-08T12:55:53.255" v="68"/>
          <ac:graphicFrameMkLst>
            <pc:docMk/>
            <pc:sldMk cId="2726476443" sldId="432"/>
            <ac:graphicFrameMk id="2" creationId="{C8D336DF-8BD1-AE15-2975-B4933362B11E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5:48:40.786" v="375"/>
        <pc:sldMkLst>
          <pc:docMk/>
          <pc:sldMk cId="2319702237" sldId="433"/>
        </pc:sldMkLst>
        <pc:spChg chg="add del mod">
          <ac:chgData name="Janette Warburton" userId="3e27661f259abf4c" providerId="LiveId" clId="{6B8A7B6B-27CA-4A50-B9EC-A32031DC0B9F}" dt="2024-02-08T15:48:07.066" v="369" actId="478"/>
          <ac:spMkLst>
            <pc:docMk/>
            <pc:sldMk cId="2319702237" sldId="433"/>
            <ac:spMk id="3" creationId="{8966138A-EE4E-6848-FBA5-1F774D474538}"/>
          </ac:spMkLst>
        </pc:spChg>
        <pc:spChg chg="add del mod">
          <ac:chgData name="Janette Warburton" userId="3e27661f259abf4c" providerId="LiveId" clId="{6B8A7B6B-27CA-4A50-B9EC-A32031DC0B9F}" dt="2024-02-08T15:48:08.088" v="370" actId="478"/>
          <ac:spMkLst>
            <pc:docMk/>
            <pc:sldMk cId="2319702237" sldId="433"/>
            <ac:spMk id="4" creationId="{EC403FF8-95C5-08B9-7931-1323136D1FEC}"/>
          </ac:spMkLst>
        </pc:spChg>
        <pc:spChg chg="add mod">
          <ac:chgData name="Janette Warburton" userId="3e27661f259abf4c" providerId="LiveId" clId="{6B8A7B6B-27CA-4A50-B9EC-A32031DC0B9F}" dt="2024-02-08T15:48:29.061" v="374"/>
          <ac:spMkLst>
            <pc:docMk/>
            <pc:sldMk cId="2319702237" sldId="433"/>
            <ac:spMk id="5" creationId="{60959DCC-4DC8-CFD6-BDC8-45A6AB4A2690}"/>
          </ac:spMkLst>
        </pc:spChg>
        <pc:spChg chg="add mod">
          <ac:chgData name="Janette Warburton" userId="3e27661f259abf4c" providerId="LiveId" clId="{6B8A7B6B-27CA-4A50-B9EC-A32031DC0B9F}" dt="2024-02-08T15:48:40.786" v="375"/>
          <ac:spMkLst>
            <pc:docMk/>
            <pc:sldMk cId="2319702237" sldId="433"/>
            <ac:spMk id="6" creationId="{4F5AE32F-C335-EB84-1A1B-F23157561E44}"/>
          </ac:spMkLst>
        </pc:spChg>
        <pc:graphicFrameChg chg="add mod">
          <ac:chgData name="Janette Warburton" userId="3e27661f259abf4c" providerId="LiveId" clId="{6B8A7B6B-27CA-4A50-B9EC-A32031DC0B9F}" dt="2024-02-08T12:56:30.289" v="74"/>
          <ac:graphicFrameMkLst>
            <pc:docMk/>
            <pc:sldMk cId="2319702237" sldId="433"/>
            <ac:graphicFrameMk id="2" creationId="{2CECDF7E-9AB9-FAEA-42ED-3A96FA371EBB}"/>
          </ac:graphicFrameMkLst>
        </pc:graphicFrameChg>
      </pc:sldChg>
      <pc:sldChg chg="addSp modSp">
        <pc:chgData name="Janette Warburton" userId="3e27661f259abf4c" providerId="LiveId" clId="{6B8A7B6B-27CA-4A50-B9EC-A32031DC0B9F}" dt="2024-02-08T15:47:54.325" v="367"/>
        <pc:sldMkLst>
          <pc:docMk/>
          <pc:sldMk cId="610057128" sldId="434"/>
        </pc:sldMkLst>
        <pc:spChg chg="add mod">
          <ac:chgData name="Janette Warburton" userId="3e27661f259abf4c" providerId="LiveId" clId="{6B8A7B6B-27CA-4A50-B9EC-A32031DC0B9F}" dt="2024-02-08T15:47:54.325" v="367"/>
          <ac:spMkLst>
            <pc:docMk/>
            <pc:sldMk cId="610057128" sldId="434"/>
            <ac:spMk id="3" creationId="{63CC04E2-CA3D-46B6-8286-34C991BB783A}"/>
          </ac:spMkLst>
        </pc:spChg>
        <pc:spChg chg="add mod">
          <ac:chgData name="Janette Warburton" userId="3e27661f259abf4c" providerId="LiveId" clId="{6B8A7B6B-27CA-4A50-B9EC-A32031DC0B9F}" dt="2024-02-08T15:47:54.325" v="367"/>
          <ac:spMkLst>
            <pc:docMk/>
            <pc:sldMk cId="610057128" sldId="434"/>
            <ac:spMk id="4" creationId="{BBF10645-54F7-C6D3-01AE-E7DC0AEED3CA}"/>
          </ac:spMkLst>
        </pc:spChg>
        <pc:spChg chg="add mod">
          <ac:chgData name="Janette Warburton" userId="3e27661f259abf4c" providerId="LiveId" clId="{6B8A7B6B-27CA-4A50-B9EC-A32031DC0B9F}" dt="2024-02-08T15:47:54.325" v="367"/>
          <ac:spMkLst>
            <pc:docMk/>
            <pc:sldMk cId="610057128" sldId="434"/>
            <ac:spMk id="5" creationId="{1DDD8151-C3A4-1CF9-3A5F-B1EA8CE3EADD}"/>
          </ac:spMkLst>
        </pc:spChg>
        <pc:spChg chg="add mod">
          <ac:chgData name="Janette Warburton" userId="3e27661f259abf4c" providerId="LiveId" clId="{6B8A7B6B-27CA-4A50-B9EC-A32031DC0B9F}" dt="2024-02-08T15:47:54.325" v="367"/>
          <ac:spMkLst>
            <pc:docMk/>
            <pc:sldMk cId="610057128" sldId="434"/>
            <ac:spMk id="6" creationId="{7FA23CB7-6209-72EE-ABDD-917E0C17DDEF}"/>
          </ac:spMkLst>
        </pc:spChg>
        <pc:graphicFrameChg chg="add mod">
          <ac:chgData name="Janette Warburton" userId="3e27661f259abf4c" providerId="LiveId" clId="{6B8A7B6B-27CA-4A50-B9EC-A32031DC0B9F}" dt="2024-02-08T12:55:57.572" v="70"/>
          <ac:graphicFrameMkLst>
            <pc:docMk/>
            <pc:sldMk cId="610057128" sldId="434"/>
            <ac:graphicFrameMk id="2" creationId="{E708A7ED-FF06-2522-B948-0306C38ACE07}"/>
          </ac:graphicFrameMkLst>
        </pc:graphicFrameChg>
      </pc:sldChg>
      <pc:sldChg chg="addSp modSp">
        <pc:chgData name="Janette Warburton" userId="3e27661f259abf4c" providerId="LiveId" clId="{6B8A7B6B-27CA-4A50-B9EC-A32031DC0B9F}" dt="2024-02-08T15:50:14.696" v="393"/>
        <pc:sldMkLst>
          <pc:docMk/>
          <pc:sldMk cId="1848443890" sldId="435"/>
        </pc:sldMkLst>
        <pc:spChg chg="add mod">
          <ac:chgData name="Janette Warburton" userId="3e27661f259abf4c" providerId="LiveId" clId="{6B8A7B6B-27CA-4A50-B9EC-A32031DC0B9F}" dt="2024-02-08T15:50:14.696" v="393"/>
          <ac:spMkLst>
            <pc:docMk/>
            <pc:sldMk cId="1848443890" sldId="435"/>
            <ac:spMk id="4" creationId="{EF07C09E-6CFE-5EF2-C8DA-BBA9DC438DF0}"/>
          </ac:spMkLst>
        </pc:spChg>
        <pc:spChg chg="add mod">
          <ac:chgData name="Janette Warburton" userId="3e27661f259abf4c" providerId="LiveId" clId="{6B8A7B6B-27CA-4A50-B9EC-A32031DC0B9F}" dt="2024-02-08T15:50:14.696" v="393"/>
          <ac:spMkLst>
            <pc:docMk/>
            <pc:sldMk cId="1848443890" sldId="435"/>
            <ac:spMk id="5" creationId="{3D744C29-8DC7-CF25-90FE-F91376768515}"/>
          </ac:spMkLst>
        </pc:spChg>
        <pc:spChg chg="add mod">
          <ac:chgData name="Janette Warburton" userId="3e27661f259abf4c" providerId="LiveId" clId="{6B8A7B6B-27CA-4A50-B9EC-A32031DC0B9F}" dt="2024-02-08T15:50:14.696" v="393"/>
          <ac:spMkLst>
            <pc:docMk/>
            <pc:sldMk cId="1848443890" sldId="435"/>
            <ac:spMk id="6" creationId="{BC82790B-A331-7EFD-3BE6-9C42F0289C53}"/>
          </ac:spMkLst>
        </pc:spChg>
        <pc:graphicFrameChg chg="add mod">
          <ac:chgData name="Janette Warburton" userId="3e27661f259abf4c" providerId="LiveId" clId="{6B8A7B6B-27CA-4A50-B9EC-A32031DC0B9F}" dt="2024-02-08T12:56:34.846" v="76"/>
          <ac:graphicFrameMkLst>
            <pc:docMk/>
            <pc:sldMk cId="1848443890" sldId="435"/>
            <ac:graphicFrameMk id="3" creationId="{1E1FC6E0-F057-DE93-A012-AAB2FB3CF11F}"/>
          </ac:graphicFrameMkLst>
        </pc:graphicFrameChg>
      </pc:sldChg>
      <pc:sldChg chg="addSp modSp">
        <pc:chgData name="Janette Warburton" userId="3e27661f259abf4c" providerId="LiveId" clId="{6B8A7B6B-27CA-4A50-B9EC-A32031DC0B9F}" dt="2024-02-08T15:51:06.194" v="401"/>
        <pc:sldMkLst>
          <pc:docMk/>
          <pc:sldMk cId="1322928453" sldId="436"/>
        </pc:sldMkLst>
        <pc:spChg chg="add mod">
          <ac:chgData name="Janette Warburton" userId="3e27661f259abf4c" providerId="LiveId" clId="{6B8A7B6B-27CA-4A50-B9EC-A32031DC0B9F}" dt="2024-02-08T15:51:06.194" v="401"/>
          <ac:spMkLst>
            <pc:docMk/>
            <pc:sldMk cId="1322928453" sldId="436"/>
            <ac:spMk id="4" creationId="{F50D9049-95C9-1FD8-74FB-81ED00645886}"/>
          </ac:spMkLst>
        </pc:spChg>
        <pc:spChg chg="add mod">
          <ac:chgData name="Janette Warburton" userId="3e27661f259abf4c" providerId="LiveId" clId="{6B8A7B6B-27CA-4A50-B9EC-A32031DC0B9F}" dt="2024-02-08T15:51:06.194" v="401"/>
          <ac:spMkLst>
            <pc:docMk/>
            <pc:sldMk cId="1322928453" sldId="436"/>
            <ac:spMk id="5" creationId="{01873AE0-0AD7-90BC-DB00-F25791A75146}"/>
          </ac:spMkLst>
        </pc:spChg>
        <pc:graphicFrameChg chg="add mod">
          <ac:chgData name="Janette Warburton" userId="3e27661f259abf4c" providerId="LiveId" clId="{6B8A7B6B-27CA-4A50-B9EC-A32031DC0B9F}" dt="2024-02-08T12:56:39.040" v="78"/>
          <ac:graphicFrameMkLst>
            <pc:docMk/>
            <pc:sldMk cId="1322928453" sldId="436"/>
            <ac:graphicFrameMk id="3" creationId="{2190C380-66C4-F2B5-33B8-5593AF887DF9}"/>
          </ac:graphicFrameMkLst>
        </pc:graphicFrameChg>
      </pc:sldChg>
      <pc:sldChg chg="addSp modSp mod">
        <pc:chgData name="Janette Warburton" userId="3e27661f259abf4c" providerId="LiveId" clId="{6B8A7B6B-27CA-4A50-B9EC-A32031DC0B9F}" dt="2024-02-08T15:52:22.788" v="409"/>
        <pc:sldMkLst>
          <pc:docMk/>
          <pc:sldMk cId="667954321" sldId="437"/>
        </pc:sldMkLst>
        <pc:spChg chg="add mod">
          <ac:chgData name="Janette Warburton" userId="3e27661f259abf4c" providerId="LiveId" clId="{6B8A7B6B-27CA-4A50-B9EC-A32031DC0B9F}" dt="2024-02-08T15:52:22.788" v="409"/>
          <ac:spMkLst>
            <pc:docMk/>
            <pc:sldMk cId="667954321" sldId="437"/>
            <ac:spMk id="4" creationId="{CDC7A073-51ED-5875-230B-F40ACAAC48A0}"/>
          </ac:spMkLst>
        </pc:spChg>
        <pc:spChg chg="add mod">
          <ac:chgData name="Janette Warburton" userId="3e27661f259abf4c" providerId="LiveId" clId="{6B8A7B6B-27CA-4A50-B9EC-A32031DC0B9F}" dt="2024-02-08T15:52:22.788" v="409"/>
          <ac:spMkLst>
            <pc:docMk/>
            <pc:sldMk cId="667954321" sldId="437"/>
            <ac:spMk id="5" creationId="{24C630FC-2DF2-13A0-C48D-C0E1CBE0A3B7}"/>
          </ac:spMkLst>
        </pc:spChg>
        <pc:graphicFrameChg chg="add mod">
          <ac:chgData name="Janette Warburton" userId="3e27661f259abf4c" providerId="LiveId" clId="{6B8A7B6B-27CA-4A50-B9EC-A32031DC0B9F}" dt="2024-02-08T12:56:44.901" v="82" actId="1035"/>
          <ac:graphicFrameMkLst>
            <pc:docMk/>
            <pc:sldMk cId="667954321" sldId="437"/>
            <ac:graphicFrameMk id="3" creationId="{CC42388E-FC9A-C439-9D98-8C31CCE3E9CC}"/>
          </ac:graphicFrameMkLst>
        </pc:graphicFrameChg>
      </pc:sldChg>
      <pc:sldChg chg="addSp modSp">
        <pc:chgData name="Janette Warburton" userId="3e27661f259abf4c" providerId="LiveId" clId="{6B8A7B6B-27CA-4A50-B9EC-A32031DC0B9F}" dt="2024-02-08T15:53:24.918" v="434"/>
        <pc:sldMkLst>
          <pc:docMk/>
          <pc:sldMk cId="3070647223" sldId="438"/>
        </pc:sldMkLst>
        <pc:spChg chg="add mod">
          <ac:chgData name="Janette Warburton" userId="3e27661f259abf4c" providerId="LiveId" clId="{6B8A7B6B-27CA-4A50-B9EC-A32031DC0B9F}" dt="2024-02-08T15:53:24.918" v="434"/>
          <ac:spMkLst>
            <pc:docMk/>
            <pc:sldMk cId="3070647223" sldId="438"/>
            <ac:spMk id="4" creationId="{F4BDC6FF-7CF2-43FB-19C2-5AEDA945AC6B}"/>
          </ac:spMkLst>
        </pc:spChg>
        <pc:spChg chg="add mod">
          <ac:chgData name="Janette Warburton" userId="3e27661f259abf4c" providerId="LiveId" clId="{6B8A7B6B-27CA-4A50-B9EC-A32031DC0B9F}" dt="2024-02-08T15:53:24.918" v="434"/>
          <ac:spMkLst>
            <pc:docMk/>
            <pc:sldMk cId="3070647223" sldId="438"/>
            <ac:spMk id="5" creationId="{BE0F6FF1-54FC-3BF7-726F-B99BC3B60DA1}"/>
          </ac:spMkLst>
        </pc:spChg>
        <pc:graphicFrameChg chg="add mod">
          <ac:chgData name="Janette Warburton" userId="3e27661f259abf4c" providerId="LiveId" clId="{6B8A7B6B-27CA-4A50-B9EC-A32031DC0B9F}" dt="2024-02-08T12:56:48.555" v="84"/>
          <ac:graphicFrameMkLst>
            <pc:docMk/>
            <pc:sldMk cId="3070647223" sldId="438"/>
            <ac:graphicFrameMk id="3" creationId="{BB4966F6-FF36-DCE6-8EF5-EC4729120EBC}"/>
          </ac:graphicFrameMkLst>
        </pc:graphicFrameChg>
      </pc:sldChg>
      <pc:sldChg chg="addSp modSp">
        <pc:chgData name="Janette Warburton" userId="3e27661f259abf4c" providerId="LiveId" clId="{6B8A7B6B-27CA-4A50-B9EC-A32031DC0B9F}" dt="2024-02-08T15:54:28.427" v="441"/>
        <pc:sldMkLst>
          <pc:docMk/>
          <pc:sldMk cId="2402233200" sldId="439"/>
        </pc:sldMkLst>
        <pc:spChg chg="add mod">
          <ac:chgData name="Janette Warburton" userId="3e27661f259abf4c" providerId="LiveId" clId="{6B8A7B6B-27CA-4A50-B9EC-A32031DC0B9F}" dt="2024-02-08T15:54:28.427" v="441"/>
          <ac:spMkLst>
            <pc:docMk/>
            <pc:sldMk cId="2402233200" sldId="439"/>
            <ac:spMk id="4" creationId="{AE3CDB34-C237-0128-1989-FE8656AE827E}"/>
          </ac:spMkLst>
        </pc:spChg>
        <pc:spChg chg="add mod">
          <ac:chgData name="Janette Warburton" userId="3e27661f259abf4c" providerId="LiveId" clId="{6B8A7B6B-27CA-4A50-B9EC-A32031DC0B9F}" dt="2024-02-08T15:54:28.427" v="441"/>
          <ac:spMkLst>
            <pc:docMk/>
            <pc:sldMk cId="2402233200" sldId="439"/>
            <ac:spMk id="5" creationId="{46EF7733-D48F-23E9-314E-64928DE82C63}"/>
          </ac:spMkLst>
        </pc:spChg>
        <pc:graphicFrameChg chg="add mod">
          <ac:chgData name="Janette Warburton" userId="3e27661f259abf4c" providerId="LiveId" clId="{6B8A7B6B-27CA-4A50-B9EC-A32031DC0B9F}" dt="2024-02-08T12:56:52.836" v="86"/>
          <ac:graphicFrameMkLst>
            <pc:docMk/>
            <pc:sldMk cId="2402233200" sldId="439"/>
            <ac:graphicFrameMk id="3" creationId="{9F55DA56-9D07-1BDC-CA97-1D3F9F0FBC45}"/>
          </ac:graphicFrameMkLst>
        </pc:graphicFrameChg>
      </pc:sldChg>
      <pc:sldChg chg="addSp modSp">
        <pc:chgData name="Janette Warburton" userId="3e27661f259abf4c" providerId="LiveId" clId="{6B8A7B6B-27CA-4A50-B9EC-A32031DC0B9F}" dt="2024-02-08T15:55:23.493" v="446"/>
        <pc:sldMkLst>
          <pc:docMk/>
          <pc:sldMk cId="2610168438" sldId="440"/>
        </pc:sldMkLst>
        <pc:spChg chg="add mod">
          <ac:chgData name="Janette Warburton" userId="3e27661f259abf4c" providerId="LiveId" clId="{6B8A7B6B-27CA-4A50-B9EC-A32031DC0B9F}" dt="2024-02-08T15:55:23.493" v="446"/>
          <ac:spMkLst>
            <pc:docMk/>
            <pc:sldMk cId="2610168438" sldId="440"/>
            <ac:spMk id="4" creationId="{CDCE7221-1675-6EB1-A0EA-BDD81C31238E}"/>
          </ac:spMkLst>
        </pc:spChg>
        <pc:graphicFrameChg chg="add mod">
          <ac:chgData name="Janette Warburton" userId="3e27661f259abf4c" providerId="LiveId" clId="{6B8A7B6B-27CA-4A50-B9EC-A32031DC0B9F}" dt="2024-02-08T12:57:02.240" v="88"/>
          <ac:graphicFrameMkLst>
            <pc:docMk/>
            <pc:sldMk cId="2610168438" sldId="440"/>
            <ac:graphicFrameMk id="3" creationId="{66A8D4F7-72DA-8522-F3B2-7997DE4EC81E}"/>
          </ac:graphicFrameMkLst>
        </pc:graphicFrameChg>
      </pc:sldChg>
      <pc:sldChg chg="addSp delSp modSp mod">
        <pc:chgData name="Janette Warburton" userId="3e27661f259abf4c" providerId="LiveId" clId="{6B8A7B6B-27CA-4A50-B9EC-A32031DC0B9F}" dt="2024-02-08T15:57:07.941" v="454"/>
        <pc:sldMkLst>
          <pc:docMk/>
          <pc:sldMk cId="2117655968" sldId="441"/>
        </pc:sldMkLst>
        <pc:spChg chg="add mod">
          <ac:chgData name="Janette Warburton" userId="3e27661f259abf4c" providerId="LiveId" clId="{6B8A7B6B-27CA-4A50-B9EC-A32031DC0B9F}" dt="2024-02-08T15:57:07.941" v="454"/>
          <ac:spMkLst>
            <pc:docMk/>
            <pc:sldMk cId="2117655968" sldId="441"/>
            <ac:spMk id="3" creationId="{826CFA45-17BF-EF5B-C8C6-8748FE313B7D}"/>
          </ac:spMkLst>
        </pc:spChg>
        <pc:spChg chg="add mod">
          <ac:chgData name="Janette Warburton" userId="3e27661f259abf4c" providerId="LiveId" clId="{6B8A7B6B-27CA-4A50-B9EC-A32031DC0B9F}" dt="2024-02-08T15:57:07.941" v="454"/>
          <ac:spMkLst>
            <pc:docMk/>
            <pc:sldMk cId="2117655968" sldId="441"/>
            <ac:spMk id="5" creationId="{64EA17C1-F22C-EE35-9F54-D9316E238412}"/>
          </ac:spMkLst>
        </pc:spChg>
        <pc:graphicFrameChg chg="add del mod">
          <ac:chgData name="Janette Warburton" userId="3e27661f259abf4c" providerId="LiveId" clId="{6B8A7B6B-27CA-4A50-B9EC-A32031DC0B9F}" dt="2024-02-08T12:57:09.831" v="91" actId="478"/>
          <ac:graphicFrameMkLst>
            <pc:docMk/>
            <pc:sldMk cId="2117655968" sldId="441"/>
            <ac:graphicFrameMk id="3" creationId="{0BD2200C-D3D9-0DDA-38E2-B6B898513FE4}"/>
          </ac:graphicFrameMkLst>
        </pc:graphicFrameChg>
        <pc:graphicFrameChg chg="add mod">
          <ac:chgData name="Janette Warburton" userId="3e27661f259abf4c" providerId="LiveId" clId="{6B8A7B6B-27CA-4A50-B9EC-A32031DC0B9F}" dt="2024-02-08T12:57:11.310" v="92"/>
          <ac:graphicFrameMkLst>
            <pc:docMk/>
            <pc:sldMk cId="2117655968" sldId="441"/>
            <ac:graphicFrameMk id="4" creationId="{241BA70F-1FCB-CBD3-D4D2-3099C19A5D08}"/>
          </ac:graphicFrameMkLst>
        </pc:graphicFrameChg>
      </pc:sldChg>
      <pc:sldChg chg="addSp modSp">
        <pc:chgData name="Janette Warburton" userId="3e27661f259abf4c" providerId="LiveId" clId="{6B8A7B6B-27CA-4A50-B9EC-A32031DC0B9F}" dt="2024-02-08T15:58:40.079" v="461"/>
        <pc:sldMkLst>
          <pc:docMk/>
          <pc:sldMk cId="1833194006" sldId="442"/>
        </pc:sldMkLst>
        <pc:spChg chg="add mod">
          <ac:chgData name="Janette Warburton" userId="3e27661f259abf4c" providerId="LiveId" clId="{6B8A7B6B-27CA-4A50-B9EC-A32031DC0B9F}" dt="2024-02-08T15:58:40.079" v="461"/>
          <ac:spMkLst>
            <pc:docMk/>
            <pc:sldMk cId="1833194006" sldId="442"/>
            <ac:spMk id="4" creationId="{972CE637-3F08-EC09-32AF-3A9C0937E2B4}"/>
          </ac:spMkLst>
        </pc:spChg>
        <pc:spChg chg="add mod">
          <ac:chgData name="Janette Warburton" userId="3e27661f259abf4c" providerId="LiveId" clId="{6B8A7B6B-27CA-4A50-B9EC-A32031DC0B9F}" dt="2024-02-08T15:58:40.079" v="461"/>
          <ac:spMkLst>
            <pc:docMk/>
            <pc:sldMk cId="1833194006" sldId="442"/>
            <ac:spMk id="5" creationId="{F604580B-4CA1-5EE2-9DF0-95EC9D3E87D1}"/>
          </ac:spMkLst>
        </pc:spChg>
        <pc:graphicFrameChg chg="add mod">
          <ac:chgData name="Janette Warburton" userId="3e27661f259abf4c" providerId="LiveId" clId="{6B8A7B6B-27CA-4A50-B9EC-A32031DC0B9F}" dt="2024-02-08T12:57:16.159" v="94"/>
          <ac:graphicFrameMkLst>
            <pc:docMk/>
            <pc:sldMk cId="1833194006" sldId="442"/>
            <ac:graphicFrameMk id="3" creationId="{3B8923D3-CFB1-142B-9485-A8462DD77DD1}"/>
          </ac:graphicFrameMkLst>
        </pc:graphicFrameChg>
      </pc:sldChg>
      <pc:sldChg chg="addSp delSp modSp new mod setBg">
        <pc:chgData name="Janette Warburton" userId="3e27661f259abf4c" providerId="LiveId" clId="{6B8A7B6B-27CA-4A50-B9EC-A32031DC0B9F}" dt="2024-02-08T18:10:17.860" v="1310"/>
        <pc:sldMkLst>
          <pc:docMk/>
          <pc:sldMk cId="3579122492" sldId="443"/>
        </pc:sldMkLst>
        <pc:spChg chg="add mod">
          <ac:chgData name="Janette Warburton" userId="3e27661f259abf4c" providerId="LiveId" clId="{6B8A7B6B-27CA-4A50-B9EC-A32031DC0B9F}" dt="2024-02-08T18:09:51.449" v="1306" actId="34135"/>
          <ac:spMkLst>
            <pc:docMk/>
            <pc:sldMk cId="3579122492" sldId="443"/>
            <ac:spMk id="6" creationId="{9ADB0A86-4C09-D534-D56F-186E387CA468}"/>
          </ac:spMkLst>
        </pc:spChg>
        <pc:spChg chg="add mod">
          <ac:chgData name="Janette Warburton" userId="3e27661f259abf4c" providerId="LiveId" clId="{6B8A7B6B-27CA-4A50-B9EC-A32031DC0B9F}" dt="2024-02-08T18:10:17.860" v="1310"/>
          <ac:spMkLst>
            <pc:docMk/>
            <pc:sldMk cId="3579122492" sldId="443"/>
            <ac:spMk id="7" creationId="{B57CCBBC-72CD-8D36-EAD8-9A10D56F9BDF}"/>
          </ac:spMkLst>
        </pc:spChg>
        <pc:picChg chg="add del mod">
          <ac:chgData name="Janette Warburton" userId="3e27661f259abf4c" providerId="LiveId" clId="{6B8A7B6B-27CA-4A50-B9EC-A32031DC0B9F}" dt="2024-02-08T18:09:12.048" v="1300" actId="478"/>
          <ac:picMkLst>
            <pc:docMk/>
            <pc:sldMk cId="3579122492" sldId="443"/>
            <ac:picMk id="3" creationId="{34A47E02-66CC-7E6C-F3F5-786BD5623172}"/>
          </ac:picMkLst>
        </pc:picChg>
        <pc:picChg chg="add mod">
          <ac:chgData name="Janette Warburton" userId="3e27661f259abf4c" providerId="LiveId" clId="{6B8A7B6B-27CA-4A50-B9EC-A32031DC0B9F}" dt="2024-02-08T18:09:51.449" v="1306" actId="34135"/>
          <ac:picMkLst>
            <pc:docMk/>
            <pc:sldMk cId="3579122492" sldId="443"/>
            <ac:picMk id="5" creationId="{34AA48B5-198C-E8DA-06BA-630BDC563F88}"/>
          </ac:picMkLst>
        </pc:picChg>
      </pc:sldChg>
      <pc:sldChg chg="add del setBg">
        <pc:chgData name="Janette Warburton" userId="3e27661f259abf4c" providerId="LiveId" clId="{6B8A7B6B-27CA-4A50-B9EC-A32031DC0B9F}" dt="2024-02-08T18:07:43.257" v="1212" actId="47"/>
        <pc:sldMkLst>
          <pc:docMk/>
          <pc:sldMk cId="1843982550" sldId="44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3A6EA-9566-D0C9-443D-958E7DE5E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D2F8D2-3DAA-ED0D-F444-693C78FD3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5C4B8-58FC-D960-5C6B-D27C01FC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33DA-F9F4-49D8-84FD-4E3CF0E386B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45E1C-5855-8667-D7A2-02112EAA8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469CA-385A-867D-5009-38DFA5A91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5225C-7920-4E21-B23F-73D0D04509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503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5A83-3473-CCC4-0330-BA8CF1500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E188A-A1AD-56B3-B226-2C5D6F8E9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9F2B6-CBC3-3C3A-539B-5EAAC364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33DA-F9F4-49D8-84FD-4E3CF0E386B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53F94-E1C9-DCD6-EF6C-85FF5237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6C2C1-AA30-7C95-721C-6B1E6EE9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5225C-7920-4E21-B23F-73D0D04509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44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B2E33-EFB5-87C6-09BB-964ED13E3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7BBDC-CD12-CDFB-F84B-05993058B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E2457-57D7-B323-03FB-D15AEE76A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33DA-F9F4-49D8-84FD-4E3CF0E386B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950-A387-CB50-3D20-005344DFB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9DF94-437A-544F-DA87-5014B49A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5225C-7920-4E21-B23F-73D0D04509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76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4C19-2171-8663-A822-227251766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20BFE-815F-3324-C097-DCB0EF396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4C478-AA07-673B-71C2-F9B7D4B56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33DA-F9F4-49D8-84FD-4E3CF0E386B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E8CF3-F937-3BB9-3C9D-A593BF087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AA0ED-53A5-447D-4007-D1EA7171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5225C-7920-4E21-B23F-73D0D04509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15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1FB17-7DCA-D316-F1FE-8836F5D37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66E6F-A2AD-F7E5-ADED-61641AF09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ADEC0-9AF4-BFB3-391F-C2BC6874C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33DA-F9F4-49D8-84FD-4E3CF0E386B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A714F-1DB9-2193-89C8-68EBE35EB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0B76B-66B9-23B4-3FB3-747DE23D4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5225C-7920-4E21-B23F-73D0D04509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8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9E660-9CF3-7CB6-DC26-046D4789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2921C-C7BA-2BC6-B870-02859FE3F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B26DB-6C6F-DFFE-3ADB-61138B6D8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A52BA-7A17-5158-0383-685A272DB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33DA-F9F4-49D8-84FD-4E3CF0E386B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E15FF-DBAD-23FE-6ECC-70100B4B9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BBDA4-2767-B970-6BBB-8DF9CD0A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5225C-7920-4E21-B23F-73D0D04509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45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6E0A1-F8FB-6A0F-B17F-A706BCFF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C0540-8B5C-DF56-FF7A-4770A67BC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18D96-FD04-7CA4-210A-6ECB5FE60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A3E8F-BBD2-64F7-B73E-D753ECC76F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6980B0-7378-BB42-381E-790BE132B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96111F-3DDD-7F54-8BF8-CBAC3F235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33DA-F9F4-49D8-84FD-4E3CF0E386B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9200B9-4713-1D4C-E3AC-92FB8A95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03990E-1883-F994-7E8C-736E22870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5225C-7920-4E21-B23F-73D0D04509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978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C5CB5-B364-F2E6-4C63-D277AA070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D577A-A85F-A85C-05F2-72E26D458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33DA-F9F4-49D8-84FD-4E3CF0E386B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B792B0-003F-07FD-48DD-AE297BBF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D8E81-5040-F041-78F9-29AF7357C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5225C-7920-4E21-B23F-73D0D04509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05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6AF50-08CC-D86A-DFE1-6A89D006A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33DA-F9F4-49D8-84FD-4E3CF0E386B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641136-5602-51D0-20C1-777E3FD0B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74217-4AA9-D06F-1BAC-3C2F8451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5225C-7920-4E21-B23F-73D0D04509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72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71854-9240-FDF9-61A4-0CA09A2C3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81CFE-650C-31A7-C881-4908A9670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D2623-89C0-C5A0-19A6-B3DDC95C5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A3024-C388-88FD-D018-74ED5BFCF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33DA-F9F4-49D8-84FD-4E3CF0E386B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C4FD-9C23-1262-EE25-011DAB658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6DD5A-977C-D3AB-08C3-83B7A0ADB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5225C-7920-4E21-B23F-73D0D04509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29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CF84D-1C35-1214-208C-AE64CEA5B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21E83-F885-C7A7-48F3-98307A5204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15159-0537-677E-2D4B-74DBD02B1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B0EFF-5476-370A-431C-490A0215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33DA-F9F4-49D8-84FD-4E3CF0E386B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1DD7C-9B6A-F74C-B214-39CF6B71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591A4-8B43-A8BB-1AAE-802A6233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5225C-7920-4E21-B23F-73D0D04509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749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2A42FF-01ED-1498-405A-17C5C5836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4BA40-C20C-4336-818E-0D09B4AF4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DBFEA-E45F-7EE3-923D-384A1A5681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B33DA-F9F4-49D8-84FD-4E3CF0E386B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9F5D8-11EC-9E86-21B6-566946827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56769-8304-239F-ABA1-8DD7D6448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5225C-7920-4E21-B23F-73D0D04509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0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quadratic-formula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completing-the-squar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bidma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bidma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how-to-calculate-upper-and-lower-bound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how-to-calculate-upper-and-lower-bound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laws-of-indic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laws-of-indic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algebra/rearranging-equations/" TargetMode="External"/><Relationship Id="rId3" Type="http://schemas.openxmlformats.org/officeDocument/2006/relationships/hyperlink" Target="https://thirdspacelearning.com/gcse-maths/number/" TargetMode="External"/><Relationship Id="rId7" Type="http://schemas.openxmlformats.org/officeDocument/2006/relationships/hyperlink" Target="https://thirdspacelearning.com/gcse-maths/algebra/laws-of-indices/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adding-and-subtracting-fraction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thirdspacelearning.com/gcse-maths/algebra/rearranging-equations/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laws-of-indices/" TargetMode="External"/><Relationship Id="rId5" Type="http://schemas.openxmlformats.org/officeDocument/2006/relationships/hyperlink" Target="https://thirdspacelearning.com/gcse-maths/number/adding-and-subtracting-fractions/" TargetMode="External"/><Relationship Id="rId4" Type="http://schemas.openxmlformats.org/officeDocument/2006/relationships/image" Target="../media/image51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thirdspacelearning.com/gcse-maths/number/multiplying-fractions/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fractional-indices/" TargetMode="External"/><Relationship Id="rId5" Type="http://schemas.openxmlformats.org/officeDocument/2006/relationships/hyperlink" Target="https://thirdspacelearning.com/gcse-maths/number/improper-fraction-mixed-number/" TargetMode="External"/><Relationship Id="rId4" Type="http://schemas.openxmlformats.org/officeDocument/2006/relationships/image" Target="../media/image51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thirdspacelearning.com/gcse-maths/number/multiplying-fractions/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fractional-indices/" TargetMode="External"/><Relationship Id="rId5" Type="http://schemas.openxmlformats.org/officeDocument/2006/relationships/hyperlink" Target="https://thirdspacelearning.com/gcse-maths/number/improper-fraction-mixed-number/" TargetMode="External"/><Relationship Id="rId4" Type="http://schemas.openxmlformats.org/officeDocument/2006/relationships/image" Target="../media/image5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quadratic-formula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completing-the-squar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7" Type="http://schemas.openxmlformats.org/officeDocument/2006/relationships/hyperlink" Target="https://thirdspacelearning.com/gcse-maths/number/rounding-numbers/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calculator-skill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7" Type="http://schemas.openxmlformats.org/officeDocument/2006/relationships/hyperlink" Target="https://thirdspacelearning.com/gcse-maths/number/rounding-numbers/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calculator-skill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surd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surd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factors-and-multipl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factors-and-multipl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compound-interest-formula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compound-interest-formula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7" Type="http://schemas.openxmlformats.org/officeDocument/2006/relationships/hyperlink" Target="https://thirdspacelearning.com/gcse-maths/number/recurring-decimals-to-fractions/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comparing-fractions-decimals-and-percentag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7" Type="http://schemas.openxmlformats.org/officeDocument/2006/relationships/hyperlink" Target="https://thirdspacelearning.com/gcse-maths/number/recurring-decimals-to-fractions/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comparing-fractions-decimals-and-percentag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sequenc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powers-and-root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powers-and-root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speed-distance-time-triangl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speed-distance-time-triangl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simplifying-ratio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simplifying-ratio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speed-time-graph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speed-time-graph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7" Type="http://schemas.openxmlformats.org/officeDocument/2006/relationships/hyperlink" Target="https://thirdspacelearning.com/gcse-maths/ratio-and-proportion/inverse-proportion/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directly-proportional-graph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sequenc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7" Type="http://schemas.openxmlformats.org/officeDocument/2006/relationships/hyperlink" Target="https://thirdspacelearning.com/gcse-maths/ratio-and-proportion/inverse-proportion/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directly-proportional-graph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best-buy-mat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best-buy-mat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inverse-proportion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inverse-proportion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ratio-problem-solving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ratio-problem-solving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number/reverse-percentages/" TargetMode="External"/><Relationship Id="rId3" Type="http://schemas.openxmlformats.org/officeDocument/2006/relationships/hyperlink" Target="https://thirdspacelearning.com/gcse-maths/ratio-and-proportion/" TargetMode="External"/><Relationship Id="rId7" Type="http://schemas.openxmlformats.org/officeDocument/2006/relationships/hyperlink" Target="https://thirdspacelearning.com/gcse-maths/number/percentage-increase/" TargetMode="Externa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one-number-as-a-percentage-of-another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number/reverse-percentages/" TargetMode="External"/><Relationship Id="rId3" Type="http://schemas.openxmlformats.org/officeDocument/2006/relationships/hyperlink" Target="https://thirdspacelearning.com/gcse-maths/ratio-and-proportion/" TargetMode="External"/><Relationship Id="rId7" Type="http://schemas.openxmlformats.org/officeDocument/2006/relationships/hyperlink" Target="https://thirdspacelearning.com/gcse-maths/number/percentage-increase/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one-number-as-a-percentage-of-another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ratio-problem-solving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pythagoras-theorem/" TargetMode="External"/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equation-of-a-line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coordinates-mat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ratio-problem-solving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7" Type="http://schemas.openxmlformats.org/officeDocument/2006/relationships/hyperlink" Target="https://thirdspacelearning.com/gcse-maths/algebra/forming-and-solving-equations/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dividing-ratio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7" Type="http://schemas.openxmlformats.org/officeDocument/2006/relationships/hyperlink" Target="https://thirdspacelearning.com/gcse-maths/algebra/forming-and-solving-equations/" TargetMode="Externa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dividing-ratio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percentage-decreas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percentage-decreas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7" Type="http://schemas.openxmlformats.org/officeDocument/2006/relationships/hyperlink" Target="https://thirdspacelearning.com/gcse-maths/ratio-and-proportion/simplifying-ratios/" TargetMode="Externa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dividing-ratio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7" Type="http://schemas.openxmlformats.org/officeDocument/2006/relationships/hyperlink" Target="https://thirdspacelearning.com/gcse-maths/ratio-and-proportion/simplifying-ratios/" TargetMode="Externa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dividing-ratio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7" Type="http://schemas.openxmlformats.org/officeDocument/2006/relationships/hyperlink" Target="https://thirdspacelearning.com/gcse-maths/algebra/forming-and-solving-equations/" TargetMode="Externa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ratio-problem-solving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ratio-and-proportion/" TargetMode="External"/><Relationship Id="rId7" Type="http://schemas.openxmlformats.org/officeDocument/2006/relationships/hyperlink" Target="https://thirdspacelearning.com/gcse-maths/algebra/forming-and-solving-equations/" TargetMode="Externa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ratio-and-proportion/ratio-problem-solving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pythagoras-theorem/" TargetMode="External"/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equation-of-a-line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coordinates-mat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independent-event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independent-event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conditional-probabilit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conditional-probabilit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7" Type="http://schemas.openxmlformats.org/officeDocument/2006/relationships/hyperlink" Target="https://thirdspacelearning.com/gcse-maths/probability/probability-formula/" TargetMode="Externa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types-of-number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7" Type="http://schemas.openxmlformats.org/officeDocument/2006/relationships/hyperlink" Target="https://thirdspacelearning.com/gcse-maths/probability/probability-formula/" TargetMode="Externa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types-of-number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7" Type="http://schemas.openxmlformats.org/officeDocument/2006/relationships/hyperlink" Target="https://thirdspacelearning.com/gcse-maths/probability/probability-formula/" TargetMode="Externa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two-way-tabl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7" Type="http://schemas.openxmlformats.org/officeDocument/2006/relationships/hyperlink" Target="https://thirdspacelearning.com/gcse-maths/probability/probability-formula/" TargetMode="Externa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two-way-tabl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probability-tree-diagram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probability-tree-diagram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pythagoras-theorem/" TargetMode="External"/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equation-of-a-line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solving-quadratic-equations-factorising/" TargetMode="External"/><Relationship Id="rId5" Type="http://schemas.openxmlformats.org/officeDocument/2006/relationships/image" Target="../media/image510.png"/><Relationship Id="rId10" Type="http://schemas.openxmlformats.org/officeDocument/2006/relationships/hyperlink" Target="https://thirdspacelearning.com/gcse-maths/algebra/expanding-brackets/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thirdspacelearning.com/gcse-maths/algebra/cubic-graph/" TargetMode="Externa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conditional-probabilit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conditional-probabilit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7" Type="http://schemas.openxmlformats.org/officeDocument/2006/relationships/hyperlink" Target="https://thirdspacelearning.com/gcse-maths/probability/combined-events-probability/" TargetMode="Externa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conditional-probabilit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7" Type="http://schemas.openxmlformats.org/officeDocument/2006/relationships/hyperlink" Target="https://thirdspacelearning.com/gcse-maths/probability/combined-events-probability/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conditional-probabilit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combined-events-probabilit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combined-events-probabilit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7" Type="http://schemas.openxmlformats.org/officeDocument/2006/relationships/hyperlink" Target="https://thirdspacelearning.com/gcse-maths/algebra/forming-and-solving-equations/" TargetMode="Externa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mutually-exclusive-event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probability/" TargetMode="External"/><Relationship Id="rId7" Type="http://schemas.openxmlformats.org/officeDocument/2006/relationships/hyperlink" Target="https://thirdspacelearning.com/gcse-maths/algebra/forming-and-solving-equations/" TargetMode="Externa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mutually-exclusive-event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statistics/" TargetMode="External"/><Relationship Id="rId7" Type="http://schemas.openxmlformats.org/officeDocument/2006/relationships/hyperlink" Target="https://thirdspacelearning.com/gcse-maths/statistics/box-plot/" TargetMode="Externa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cumulative-frequenc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algebra/expanding-brackets/" TargetMode="External"/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cubic-graph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solving-quadratic-equations-factorising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statistics/" TargetMode="External"/><Relationship Id="rId7" Type="http://schemas.openxmlformats.org/officeDocument/2006/relationships/hyperlink" Target="https://thirdspacelearning.com/gcse-maths/statistics/box-plot/" TargetMode="Externa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cumulative-frequenc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statistics/" TargetMode="External"/><Relationship Id="rId7" Type="http://schemas.openxmlformats.org/officeDocument/2006/relationships/hyperlink" Target="https://thirdspacelearning.com/gcse-maths/statistics/statistics-maths/" TargetMode="Externa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stem-and-leaf-diagram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statistics/" TargetMode="External"/><Relationship Id="rId7" Type="http://schemas.openxmlformats.org/officeDocument/2006/relationships/hyperlink" Target="https://thirdspacelearning.com/gcse-maths/statistics/statistics-maths/" TargetMode="Externa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stem-and-leaf-diagram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statistics/" TargetMode="Externa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histogram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statistics/" TargetMode="Externa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histogram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statistics/" TargetMode="Externa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mean-mat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statistics/" TargetMode="Externa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mean-mat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statistics/" TargetMode="Externa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capture-recaptur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statistics/" TargetMode="Externa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capture-recaptur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statistics/" TargetMode="External"/><Relationship Id="rId7" Type="http://schemas.openxmlformats.org/officeDocument/2006/relationships/hyperlink" Target="https://thirdspacelearning.com/gcse-maths/statistics/grouped-frequency-table/" TargetMode="Externa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mean-median-mod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gradient-of-a-line/" TargetMode="External"/><Relationship Id="rId5" Type="http://schemas.openxmlformats.org/officeDocument/2006/relationships/hyperlink" Target="https://thirdspacelearning.com/gcse-maths/algebra/parallel-and-perpendicular-lines/" TargetMode="External"/><Relationship Id="rId4" Type="http://schemas.openxmlformats.org/officeDocument/2006/relationships/image" Target="../media/image510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statistics/" TargetMode="External"/><Relationship Id="rId7" Type="http://schemas.openxmlformats.org/officeDocument/2006/relationships/hyperlink" Target="https://thirdspacelearning.com/gcse-maths/statistics/grouped-frequency-table/" TargetMode="Externa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statistics/mean-median-mod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hirdspacelearning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gradient-of-a-line/" TargetMode="External"/><Relationship Id="rId5" Type="http://schemas.openxmlformats.org/officeDocument/2006/relationships/hyperlink" Target="https://thirdspacelearning.com/gcse-maths/algebra/parallel-and-perpendicular-lines/" TargetMode="External"/><Relationship Id="rId4" Type="http://schemas.openxmlformats.org/officeDocument/2006/relationships/image" Target="../media/image5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" Target="slide168.xml"/><Relationship Id="rId7" Type="http://schemas.openxmlformats.org/officeDocument/2006/relationships/slide" Target="slide8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2.xml"/><Relationship Id="rId5" Type="http://schemas.openxmlformats.org/officeDocument/2006/relationships/slide" Target="slide1.xml"/><Relationship Id="rId4" Type="http://schemas.openxmlformats.org/officeDocument/2006/relationships/slide" Target="slide149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thirdspacelearning.com/gcse-maths/algebra/proofs-math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simplifying-expressions/" TargetMode="External"/><Relationship Id="rId5" Type="http://schemas.openxmlformats.org/officeDocument/2006/relationships/hyperlink" Target="https://thirdspacelearning.com/gcse-maths/algebra/expanding-brackets/" TargetMode="External"/><Relationship Id="rId4" Type="http://schemas.openxmlformats.org/officeDocument/2006/relationships/image" Target="../media/image5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thirdspacelearning.com/gcse-maths/algebra/proofs-math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simplifying-expressions/" TargetMode="External"/><Relationship Id="rId5" Type="http://schemas.openxmlformats.org/officeDocument/2006/relationships/hyperlink" Target="https://thirdspacelearning.com/gcse-maths/algebra/expanding-brackets/" TargetMode="External"/><Relationship Id="rId4" Type="http://schemas.openxmlformats.org/officeDocument/2006/relationships/image" Target="../media/image5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algebra/coordinates-maths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thirdspacelearning.com/gcse-maths/algebra/circle-graph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parallel-and-perpendicular-lines/" TargetMode="External"/><Relationship Id="rId5" Type="http://schemas.openxmlformats.org/officeDocument/2006/relationships/hyperlink" Target="https://thirdspacelearning.com/gcse-maths/algebra/equation-of-a-line/" TargetMode="External"/><Relationship Id="rId4" Type="http://schemas.openxmlformats.org/officeDocument/2006/relationships/image" Target="../media/image5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algebra/coordinates-maths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thirdspacelearning.com/gcse-maths/algebra/circle-graph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parallel-and-perpendicular-lines/" TargetMode="External"/><Relationship Id="rId5" Type="http://schemas.openxmlformats.org/officeDocument/2006/relationships/hyperlink" Target="https://thirdspacelearning.com/gcse-maths/algebra/equation-of-a-line/" TargetMode="External"/><Relationship Id="rId4" Type="http://schemas.openxmlformats.org/officeDocument/2006/relationships/image" Target="../media/image5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algebra/coordinates-maths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thirdspacelearning.com/gcse-maths/algebra/circle-graph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parallel-and-perpendicular-lines/" TargetMode="External"/><Relationship Id="rId5" Type="http://schemas.openxmlformats.org/officeDocument/2006/relationships/hyperlink" Target="https://thirdspacelearning.com/gcse-maths/algebra/equation-of-a-line/" TargetMode="External"/><Relationship Id="rId4" Type="http://schemas.openxmlformats.org/officeDocument/2006/relationships/image" Target="../media/image5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algebra/coordinates-maths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thirdspacelearning.com/gcse-maths/algebra/circle-graph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parallel-and-perpendicular-lines/" TargetMode="External"/><Relationship Id="rId5" Type="http://schemas.openxmlformats.org/officeDocument/2006/relationships/hyperlink" Target="https://thirdspacelearning.com/gcse-maths/algebra/equation-of-a-line/" TargetMode="External"/><Relationship Id="rId4" Type="http://schemas.openxmlformats.org/officeDocument/2006/relationships/image" Target="../media/image5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quadratic-equation/" TargetMode="External"/><Relationship Id="rId5" Type="http://schemas.openxmlformats.org/officeDocument/2006/relationships/hyperlink" Target="https://thirdspacelearning.com/gcse-maths/algebra/quadratic-sequences/" TargetMode="External"/><Relationship Id="rId4" Type="http://schemas.openxmlformats.org/officeDocument/2006/relationships/image" Target="../media/image5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quadratic-equation/" TargetMode="External"/><Relationship Id="rId5" Type="http://schemas.openxmlformats.org/officeDocument/2006/relationships/hyperlink" Target="https://thirdspacelearning.com/gcse-maths/algebra/quadratic-sequences/" TargetMode="External"/><Relationship Id="rId4" Type="http://schemas.openxmlformats.org/officeDocument/2006/relationships/image" Target="../media/image5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algebra/inverse-functions/" TargetMode="External"/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composite-functions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function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algebra/inverse-functions/" TargetMode="External"/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composite-functions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function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completing-the-square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quadratic-grap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completing-the-square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quadratic-grap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number/bidmas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substitution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number/bidmas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substitution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straight-line-graphs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y-mx-c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straight-line-graphs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y-mx-c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linear-equations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solving-quadratic-equations-factorising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linear-equations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solving-quadratic-equations-factorising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adding-and-subtracting-algebraic-fraction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adding-and-subtracting-algebraic-fraction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expand-and-simplify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factorising-single-bracket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geometry-and-measure/area-of-compound-shapes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expand-and-simplif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geometry-and-measure/area-of-compound-shapes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expand-and-simplif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expanding-brackets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equation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expanding-brackets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equation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algebra/parallel-and-perpendicular-lines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gradient-of-a-lin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algebra/parallel-and-perpendicular-lines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gradient-of-a-lin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rotations/" TargetMode="External"/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transformations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reflection-maths/" TargetMode="External"/><Relationship Id="rId5" Type="http://schemas.openxmlformats.org/officeDocument/2006/relationships/image" Target="../media/image510.png"/><Relationship Id="rId10" Type="http://schemas.openxmlformats.org/officeDocument/2006/relationships/hyperlink" Target="https://thirdspacelearning.com/gcse-maths/geometry-and-measure/centre-of-enlargement/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thirdspacelearning.com/gcse-maths/geometry-and-measure/translation-maths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rotations/" TargetMode="External"/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transformations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reflection-maths/" TargetMode="External"/><Relationship Id="rId5" Type="http://schemas.openxmlformats.org/officeDocument/2006/relationships/image" Target="../media/image510.png"/><Relationship Id="rId10" Type="http://schemas.openxmlformats.org/officeDocument/2006/relationships/hyperlink" Target="https://thirdspacelearning.com/gcse-maths/geometry-and-measure/centre-of-enlargement/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thirdspacelearning.com/gcse-maths/geometry-and-measure/translation-maths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centre-of-enlargement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transformation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expand-and-simplify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factorising-single-bracket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centre-of-enlargement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transformation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centre-of-enlargement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transformation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centre-of-enlargement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transformation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rotations/" TargetMode="External"/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transformations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reflection-mat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rotations/" TargetMode="External"/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transformations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reflection-mat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rotations/" TargetMode="External"/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transformations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reflection-mat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Relationship Id="rId9" Type="http://schemas.openxmlformats.org/officeDocument/2006/relationships/hyperlink" Target="https://thirdspacelearning.com/gcse-maths/geometry-and-measure/translation-maths/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rotations/" TargetMode="External"/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transformations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reflection-mat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Relationship Id="rId9" Type="http://schemas.openxmlformats.org/officeDocument/2006/relationships/hyperlink" Target="https://thirdspacelearning.com/gcse-maths/geometry-and-measure/translation-maths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area-of-compound-shapes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expand-and-simplif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area-of-compound-shapes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expand-and-simplif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circle-theorem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coordinates-mat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circle-theorem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sohcahtoa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pythagoras-theorem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sohcahtoa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pythagoras-theorem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exact-trig-valu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exact-trig-valu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angles-in-polygon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angles-in-polygon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area-of-a-circle/" TargetMode="External"/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ratio-and-proportion/proportion-in-maths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area-of-a-sector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area-of-a-circle/" TargetMode="External"/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ratio-and-proportion/proportion-in-maths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area-of-a-sector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pythagoras-theorem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circle-theorem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algebra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coordinates-mat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pythagoras-theorem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circle-theorem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pythagoras-theorem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pythagoras-theorem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ratio-and-proportion/how-to-work-out-ratio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trigonometr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ratio-and-proportion/how-to-work-out-ratio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trigonometr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pythagoras-theorem/" TargetMode="External"/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area-of-a-right-angled-triangle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parts-of-a-circl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pythagoras-theorem/" TargetMode="External"/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area-of-a-right-angled-triangle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parts-of-a-circl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angles-in-a-triangle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sine-rul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angles-in-a-triangle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sine-rul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volume-of-a-cone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volume-of-a-cylinder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algebra/completing-the-square/" TargetMode="External"/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quadratic-graph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solving-quadratic-equations-graphically/https:/thirdspacelearning.com/gcse-maths/algebra/solving-quadratic-equations-graphically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volume-of-a-cone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volume-of-a-cylinder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pythagoras-theorem/" TargetMode="External"/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scale-factor/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similar-shap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geometry-and-measure/pythagoras-theorem/" TargetMode="External"/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geometry-and-measure/scale-factor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similar-shap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algebra/simultaneous-equations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column-vector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7" Type="http://schemas.openxmlformats.org/officeDocument/2006/relationships/hyperlink" Target="https://thirdspacelearning.com/gcse-maths/algebra/simultaneous-equations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column-vector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interior-angl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interior-angl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vector-problem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geometry-and-measure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geometry-and-measure/vector-problem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algebra/solving-quadratic-equations-graphically/https:/thirdspacelearning.com/gcse-maths/algebra/solving-quadratic-equations-graphically/" TargetMode="External"/><Relationship Id="rId3" Type="http://schemas.openxmlformats.org/officeDocument/2006/relationships/hyperlink" Target="https://thirdspacelearning.com/gcse-maths/algebra/" TargetMode="External"/><Relationship Id="rId7" Type="http://schemas.openxmlformats.org/officeDocument/2006/relationships/hyperlink" Target="https://thirdspacelearning.com/gcse-maths/algebra/completing-the-square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quadratic-graph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7" Type="http://schemas.openxmlformats.org/officeDocument/2006/relationships/hyperlink" Target="https://thirdspacelearning.com/gcse-maths/number/fractions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decimal-number-lin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7" Type="http://schemas.openxmlformats.org/officeDocument/2006/relationships/hyperlink" Target="https://thirdspacelearning.com/gcse-maths/number/fractions/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decimal-number-line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number/lowest-common-multiple/" TargetMode="External"/><Relationship Id="rId3" Type="http://schemas.openxmlformats.org/officeDocument/2006/relationships/hyperlink" Target="https://thirdspacelearning.com/gcse-maths/number/" TargetMode="External"/><Relationship Id="rId7" Type="http://schemas.openxmlformats.org/officeDocument/2006/relationships/hyperlink" Target="https://thirdspacelearning.com/gcse-maths/number/highest-common-factor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prime-factor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number/lowest-common-multiple/" TargetMode="External"/><Relationship Id="rId3" Type="http://schemas.openxmlformats.org/officeDocument/2006/relationships/hyperlink" Target="https://thirdspacelearning.com/gcse-maths/number/" TargetMode="External"/><Relationship Id="rId7" Type="http://schemas.openxmlformats.org/officeDocument/2006/relationships/hyperlink" Target="https://thirdspacelearning.com/gcse-maths/number/highest-common-factor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prime-factor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7" Type="http://schemas.openxmlformats.org/officeDocument/2006/relationships/hyperlink" Target="https://thirdspacelearning.com/gcse-maths/probability/systematic-listing-strategies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product-rule-for-counting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7" Type="http://schemas.openxmlformats.org/officeDocument/2006/relationships/hyperlink" Target="https://thirdspacelearning.com/gcse-maths/probability/systematic-listing-strategies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probability/product-rule-for-counting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algebra/index-notation/" TargetMode="External"/><Relationship Id="rId3" Type="http://schemas.openxmlformats.org/officeDocument/2006/relationships/hyperlink" Target="https://thirdspacelearning.com/gcse-maths/number/" TargetMode="External"/><Relationship Id="rId7" Type="http://schemas.openxmlformats.org/officeDocument/2006/relationships/hyperlink" Target="https://thirdspacelearning.com/gcse-maths/algebra/forming-and-solving-equations/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sequenc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s://thirdspacelearning.com/gcse-maths/algebra/index-notation/" TargetMode="External"/><Relationship Id="rId3" Type="http://schemas.openxmlformats.org/officeDocument/2006/relationships/hyperlink" Target="https://thirdspacelearning.com/gcse-maths/number/" TargetMode="External"/><Relationship Id="rId7" Type="http://schemas.openxmlformats.org/officeDocument/2006/relationships/hyperlink" Target="https://thirdspacelearning.com/gcse-maths/algebra/forming-and-solving-equations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algebra/sequences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standard-form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gcse-maths/number/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gcse-maths/number/standard-form/" TargetMode="External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77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2F95A4A-CA6B-9690-3CB0-1868DE04130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CE587AD-199E-8C82-21FB-8B23CC1DC1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CE587AD-199E-8C82-21FB-8B23CC1DC1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hlinkClick r:id="rId6"/>
            <a:extLst>
              <a:ext uri="{FF2B5EF4-FFF2-40B4-BE49-F238E27FC236}">
                <a16:creationId xmlns:a16="http://schemas.microsoft.com/office/drawing/2014/main" id="{299023DE-61AD-37B3-1B66-79A7046A98CD}"/>
              </a:ext>
            </a:extLst>
          </p:cNvPr>
          <p:cNvSpPr/>
          <p:nvPr/>
        </p:nvSpPr>
        <p:spPr>
          <a:xfrm>
            <a:off x="202557" y="6454674"/>
            <a:ext cx="186352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7"/>
            <a:extLst>
              <a:ext uri="{FF2B5EF4-FFF2-40B4-BE49-F238E27FC236}">
                <a16:creationId xmlns:a16="http://schemas.microsoft.com/office/drawing/2014/main" id="{EE925E41-7484-C7CD-AD63-F21802F1C879}"/>
              </a:ext>
            </a:extLst>
          </p:cNvPr>
          <p:cNvSpPr/>
          <p:nvPr/>
        </p:nvSpPr>
        <p:spPr>
          <a:xfrm>
            <a:off x="2066081" y="6466248"/>
            <a:ext cx="144683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8235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01E1159B-DB6F-8091-9B67-FF3AFFC76F5B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45588D16-AD24-C75A-9FB5-4F2B971141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45588D16-AD24-C75A-9FB5-4F2B971141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27F712F5-35A5-FD07-1447-79826CBA5F9B}"/>
              </a:ext>
            </a:extLst>
          </p:cNvPr>
          <p:cNvSpPr/>
          <p:nvPr/>
        </p:nvSpPr>
        <p:spPr>
          <a:xfrm>
            <a:off x="219919" y="6466248"/>
            <a:ext cx="79469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7101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68011EF6-0764-ADFB-5A98-72126E9921F9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14817D52-A0F3-3132-1E81-41BD6426CA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14817D52-A0F3-3132-1E81-41BD6426CA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7403332B-71B3-7831-000F-0A9F3B676D53}"/>
              </a:ext>
            </a:extLst>
          </p:cNvPr>
          <p:cNvSpPr/>
          <p:nvPr/>
        </p:nvSpPr>
        <p:spPr>
          <a:xfrm>
            <a:off x="219919" y="6466248"/>
            <a:ext cx="79469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9320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335A8AB1-5E05-7523-9D4B-4A090F3D43D4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1A9CB35D-78DF-D08C-1FCB-557A4BE543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1A9CB35D-78DF-D08C-1FCB-557A4BE543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EC918BC1-49C1-188B-C2CD-12C5142BA308}"/>
              </a:ext>
            </a:extLst>
          </p:cNvPr>
          <p:cNvSpPr/>
          <p:nvPr/>
        </p:nvSpPr>
        <p:spPr>
          <a:xfrm>
            <a:off x="219919" y="6466248"/>
            <a:ext cx="71184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5164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CAC8333-49F5-EA4A-CEFF-8C3813EA74B6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751B313-1A30-1A7B-32C7-8A441461AB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751B313-1A30-1A7B-32C7-8A441461AB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77B7CB02-2173-64ED-D59C-5D6BDEEFD434}"/>
              </a:ext>
            </a:extLst>
          </p:cNvPr>
          <p:cNvSpPr/>
          <p:nvPr/>
        </p:nvSpPr>
        <p:spPr>
          <a:xfrm>
            <a:off x="219919" y="6466248"/>
            <a:ext cx="71184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5377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878149D-F1B7-F649-5740-2D632BC7C304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468BF708-A5C0-7655-2CD6-AACD8FFA6E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468BF708-A5C0-7655-2CD6-AACD8FFA6E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77DAEF72-60CB-9E68-271C-7951E2B45186}"/>
              </a:ext>
            </a:extLst>
          </p:cNvPr>
          <p:cNvSpPr/>
          <p:nvPr/>
        </p:nvSpPr>
        <p:spPr>
          <a:xfrm>
            <a:off x="219919" y="6466248"/>
            <a:ext cx="128479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2234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F1CB66A-F26C-DB6A-1116-0C99D7037435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55E8979-98BC-9405-3369-3C6EFA6B5E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55E8979-98BC-9405-3369-3C6EFA6B5E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2506D294-2613-20AF-B65D-85AD2012CFAF}"/>
              </a:ext>
            </a:extLst>
          </p:cNvPr>
          <p:cNvSpPr/>
          <p:nvPr/>
        </p:nvSpPr>
        <p:spPr>
          <a:xfrm>
            <a:off x="219919" y="6466248"/>
            <a:ext cx="128479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6363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B9B6D246-69B5-3DB6-E317-B6DBBEC1B8DC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B89EEA5-DE01-1453-5F90-4B2BB018C6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B89EEA5-DE01-1453-5F90-4B2BB018C6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8FE6C00B-09EB-75CA-14D9-B285AA82D6A2}"/>
              </a:ext>
            </a:extLst>
          </p:cNvPr>
          <p:cNvSpPr/>
          <p:nvPr/>
        </p:nvSpPr>
        <p:spPr>
          <a:xfrm>
            <a:off x="219919" y="6466248"/>
            <a:ext cx="7946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F430D0AA-A3D7-AD60-1BB1-836CD56655FF}"/>
              </a:ext>
            </a:extLst>
          </p:cNvPr>
          <p:cNvSpPr/>
          <p:nvPr/>
        </p:nvSpPr>
        <p:spPr>
          <a:xfrm>
            <a:off x="1014612" y="6466248"/>
            <a:ext cx="99359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05D3029E-A066-B4A8-9E82-D3EEAFD2D5A2}"/>
              </a:ext>
            </a:extLst>
          </p:cNvPr>
          <p:cNvSpPr/>
          <p:nvPr/>
        </p:nvSpPr>
        <p:spPr>
          <a:xfrm>
            <a:off x="1014612" y="6465837"/>
            <a:ext cx="99359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286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6044DB74-C673-E6F2-C9E3-72EBBBEB969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6044DB74-C673-E6F2-C9E3-72EBBBEB96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701DABB5-935F-DC72-84B5-8B7CCA6DD53C}"/>
              </a:ext>
            </a:extLst>
          </p:cNvPr>
          <p:cNvSpPr/>
          <p:nvPr/>
        </p:nvSpPr>
        <p:spPr>
          <a:xfrm>
            <a:off x="219919" y="6466248"/>
            <a:ext cx="7946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F44B01BE-8F37-5BEF-EE6D-53AF20FCB176}"/>
              </a:ext>
            </a:extLst>
          </p:cNvPr>
          <p:cNvSpPr/>
          <p:nvPr/>
        </p:nvSpPr>
        <p:spPr>
          <a:xfrm>
            <a:off x="1014612" y="6466248"/>
            <a:ext cx="99359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CB803367-9FD8-E881-0C98-1C872E99570D}"/>
              </a:ext>
            </a:extLst>
          </p:cNvPr>
          <p:cNvSpPr/>
          <p:nvPr/>
        </p:nvSpPr>
        <p:spPr>
          <a:xfrm>
            <a:off x="1014612" y="6465837"/>
            <a:ext cx="99359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2757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BE3409B4-B54A-7BF3-F913-15BE3A9B52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BE3409B4-B54A-7BF3-F913-15BE3A9B52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36BAAAD3-430F-49E8-7BC0-5B58A402FEC4}"/>
              </a:ext>
            </a:extLst>
          </p:cNvPr>
          <p:cNvSpPr/>
          <p:nvPr/>
        </p:nvSpPr>
        <p:spPr>
          <a:xfrm>
            <a:off x="219919" y="6460461"/>
            <a:ext cx="217952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A8B99BC7-B1C3-AD56-ED10-1E430A024A1A}"/>
              </a:ext>
            </a:extLst>
          </p:cNvPr>
          <p:cNvSpPr/>
          <p:nvPr/>
        </p:nvSpPr>
        <p:spPr>
          <a:xfrm>
            <a:off x="2399441" y="6460461"/>
            <a:ext cx="140941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7"/>
            <a:extLst>
              <a:ext uri="{FF2B5EF4-FFF2-40B4-BE49-F238E27FC236}">
                <a16:creationId xmlns:a16="http://schemas.microsoft.com/office/drawing/2014/main" id="{FEF8A759-E910-5548-8611-D5E66890E4A2}"/>
              </a:ext>
            </a:extLst>
          </p:cNvPr>
          <p:cNvSpPr/>
          <p:nvPr/>
        </p:nvSpPr>
        <p:spPr>
          <a:xfrm>
            <a:off x="3808854" y="6460461"/>
            <a:ext cx="157994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9570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619CDACF-BBC7-8EE1-B007-8B2080360C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619CDACF-BBC7-8EE1-B007-8B2080360C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5"/>
            <a:extLst>
              <a:ext uri="{FF2B5EF4-FFF2-40B4-BE49-F238E27FC236}">
                <a16:creationId xmlns:a16="http://schemas.microsoft.com/office/drawing/2014/main" id="{A9BDDF6C-EE09-15F0-4319-9D4891B389E9}"/>
              </a:ext>
            </a:extLst>
          </p:cNvPr>
          <p:cNvSpPr/>
          <p:nvPr/>
        </p:nvSpPr>
        <p:spPr>
          <a:xfrm>
            <a:off x="219919" y="6460461"/>
            <a:ext cx="157994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5"/>
            <a:extLst>
              <a:ext uri="{FF2B5EF4-FFF2-40B4-BE49-F238E27FC236}">
                <a16:creationId xmlns:a16="http://schemas.microsoft.com/office/drawing/2014/main" id="{D3BAAE2D-95F2-B9EE-9289-D20D7533F25F}"/>
              </a:ext>
            </a:extLst>
          </p:cNvPr>
          <p:cNvSpPr/>
          <p:nvPr/>
        </p:nvSpPr>
        <p:spPr>
          <a:xfrm>
            <a:off x="219919" y="6460461"/>
            <a:ext cx="217952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6"/>
            <a:extLst>
              <a:ext uri="{FF2B5EF4-FFF2-40B4-BE49-F238E27FC236}">
                <a16:creationId xmlns:a16="http://schemas.microsoft.com/office/drawing/2014/main" id="{A9F2B68E-6A9D-1CBC-5E82-B301077E3C37}"/>
              </a:ext>
            </a:extLst>
          </p:cNvPr>
          <p:cNvSpPr/>
          <p:nvPr/>
        </p:nvSpPr>
        <p:spPr>
          <a:xfrm>
            <a:off x="2399441" y="6460461"/>
            <a:ext cx="140941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7"/>
            <a:extLst>
              <a:ext uri="{FF2B5EF4-FFF2-40B4-BE49-F238E27FC236}">
                <a16:creationId xmlns:a16="http://schemas.microsoft.com/office/drawing/2014/main" id="{6C1A8788-65FD-5BF1-8361-079F92090303}"/>
              </a:ext>
            </a:extLst>
          </p:cNvPr>
          <p:cNvSpPr/>
          <p:nvPr/>
        </p:nvSpPr>
        <p:spPr>
          <a:xfrm>
            <a:off x="3808854" y="6460461"/>
            <a:ext cx="157994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674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3A561BC0-F07B-C1D0-8733-A9ADB8C8F878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70E6E89-622A-35FB-3281-5CD4E08FFE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70E6E89-622A-35FB-3281-5CD4E08FFE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92C79FED-F45B-66C3-56CB-AF4E80870FD7}"/>
              </a:ext>
            </a:extLst>
          </p:cNvPr>
          <p:cNvSpPr/>
          <p:nvPr/>
        </p:nvSpPr>
        <p:spPr>
          <a:xfrm>
            <a:off x="202557" y="6454674"/>
            <a:ext cx="186352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107CEC32-0843-6859-BCE1-C675BF3CA4B7}"/>
              </a:ext>
            </a:extLst>
          </p:cNvPr>
          <p:cNvSpPr/>
          <p:nvPr/>
        </p:nvSpPr>
        <p:spPr>
          <a:xfrm>
            <a:off x="2066081" y="6466248"/>
            <a:ext cx="144683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8157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A4B8A127-1D3A-358B-F6B5-38BA63C0C518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6D88002B-5D03-6DA2-EBB4-0E1E78256E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6D88002B-5D03-6DA2-EBB4-0E1E78256E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49E5F2D0-A619-7A33-0FB7-9564170C2777}"/>
              </a:ext>
            </a:extLst>
          </p:cNvPr>
          <p:cNvSpPr/>
          <p:nvPr/>
        </p:nvSpPr>
        <p:spPr>
          <a:xfrm>
            <a:off x="219919" y="6460461"/>
            <a:ext cx="146998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4C123932-82CE-5AF6-61B4-2247A71C88D5}"/>
              </a:ext>
            </a:extLst>
          </p:cNvPr>
          <p:cNvSpPr/>
          <p:nvPr/>
        </p:nvSpPr>
        <p:spPr>
          <a:xfrm>
            <a:off x="1689904" y="6456461"/>
            <a:ext cx="7946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0772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792E04D-F7F0-6BDA-48A0-40A111BED4B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60AE708D-CFDF-3CD7-6028-C0CA0AD7A9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60AE708D-CFDF-3CD7-6028-C0CA0AD7A9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B926E654-5EAB-6F4A-2661-A8AF7FD64AE3}"/>
              </a:ext>
            </a:extLst>
          </p:cNvPr>
          <p:cNvSpPr/>
          <p:nvPr/>
        </p:nvSpPr>
        <p:spPr>
          <a:xfrm>
            <a:off x="219919" y="6460461"/>
            <a:ext cx="146998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007F00E1-B0A0-BBB7-B3CC-BEBDD28AE657}"/>
              </a:ext>
            </a:extLst>
          </p:cNvPr>
          <p:cNvSpPr/>
          <p:nvPr/>
        </p:nvSpPr>
        <p:spPr>
          <a:xfrm>
            <a:off x="1689904" y="6456461"/>
            <a:ext cx="7946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09033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C833636-90C3-85A6-8DA7-C696F81799F0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742C0756-5421-568C-A909-1F8FF504D9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742C0756-5421-568C-A909-1F8FF504D9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1606C611-3CDA-C201-751B-054B6B082ADE}"/>
              </a:ext>
            </a:extLst>
          </p:cNvPr>
          <p:cNvSpPr/>
          <p:nvPr/>
        </p:nvSpPr>
        <p:spPr>
          <a:xfrm>
            <a:off x="219919" y="6460461"/>
            <a:ext cx="60767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7278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FE6ED5E7-83AC-D2BA-C9B6-707F462D341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26A6A42-7A74-F4CD-1AED-AD53F7A758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26A6A42-7A74-F4CD-1AED-AD53F7A758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6293A8ED-7920-07E0-3A03-A5C9586C1574}"/>
              </a:ext>
            </a:extLst>
          </p:cNvPr>
          <p:cNvSpPr/>
          <p:nvPr/>
        </p:nvSpPr>
        <p:spPr>
          <a:xfrm>
            <a:off x="219919" y="6460461"/>
            <a:ext cx="60767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6389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B5ABC3EC-BB0D-080D-7D7D-D718DF9A21EB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0D373F86-15B4-D1B9-812E-58A3BEA5B9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0D373F86-15B4-D1B9-812E-58A3BEA5B9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2A9E39B5-BD9A-71C7-C806-206F2DD97B0E}"/>
              </a:ext>
            </a:extLst>
          </p:cNvPr>
          <p:cNvSpPr/>
          <p:nvPr/>
        </p:nvSpPr>
        <p:spPr>
          <a:xfrm>
            <a:off x="219919" y="6460461"/>
            <a:ext cx="131951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1774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35FF64E-10D6-B853-8E39-6379E7C98727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04517ACB-C7B1-FB97-03E4-84BDD0B64F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04517ACB-C7B1-FB97-03E4-84BDD0B64F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9A68FEDC-1093-BD70-3348-600B2A8EA39E}"/>
              </a:ext>
            </a:extLst>
          </p:cNvPr>
          <p:cNvSpPr/>
          <p:nvPr/>
        </p:nvSpPr>
        <p:spPr>
          <a:xfrm>
            <a:off x="219919" y="6460461"/>
            <a:ext cx="131951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08170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0E7B7E56-3BDE-CD29-8012-3468A78A9B3C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12A90672-93A8-E668-2E9E-A2736D4280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12A90672-93A8-E668-2E9E-A2736D4280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B5C5ACFB-85E6-0A13-5FDA-A78E48F6EDEF}"/>
              </a:ext>
            </a:extLst>
          </p:cNvPr>
          <p:cNvSpPr/>
          <p:nvPr/>
        </p:nvSpPr>
        <p:spPr>
          <a:xfrm>
            <a:off x="219919" y="6460461"/>
            <a:ext cx="156837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42503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02625059-B505-BF1E-F78C-50E04004524C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8402287A-E9B4-A6A3-D6CE-64F739EE29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8402287A-E9B4-A6A3-D6CE-64F739EE29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8FA83728-E4F0-F727-1BDD-5519B87A078F}"/>
              </a:ext>
            </a:extLst>
          </p:cNvPr>
          <p:cNvSpPr/>
          <p:nvPr/>
        </p:nvSpPr>
        <p:spPr>
          <a:xfrm>
            <a:off x="219919" y="6460461"/>
            <a:ext cx="156837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15582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A9D9833-2D26-0DCA-9AA8-879BA8B94400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4659F47-AC99-B586-5DB7-8F2CDBC117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4659F47-AC99-B586-5DB7-8F2CDBC117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93C2124B-62F8-80D5-BF58-A41D7B524CCB}"/>
              </a:ext>
            </a:extLst>
          </p:cNvPr>
          <p:cNvSpPr/>
          <p:nvPr/>
        </p:nvSpPr>
        <p:spPr>
          <a:xfrm>
            <a:off x="219918" y="6460461"/>
            <a:ext cx="179986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FD348E7C-01FC-6086-F16A-4F2286A01114}"/>
              </a:ext>
            </a:extLst>
          </p:cNvPr>
          <p:cNvSpPr/>
          <p:nvPr/>
        </p:nvSpPr>
        <p:spPr>
          <a:xfrm>
            <a:off x="2079585" y="6460461"/>
            <a:ext cx="143333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86033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2FFD957-1B01-D555-E583-451E1919E1C8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2D2A227-C676-4CA1-6B51-B72A66FA8B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2D2A227-C676-4CA1-6B51-B72A66FA8B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9294AA40-869E-1BA9-C250-09EB8D8BBA4F}"/>
              </a:ext>
            </a:extLst>
          </p:cNvPr>
          <p:cNvSpPr/>
          <p:nvPr/>
        </p:nvSpPr>
        <p:spPr>
          <a:xfrm>
            <a:off x="219918" y="6460461"/>
            <a:ext cx="179986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31A75EC1-70C6-BC0D-2B7B-869638548975}"/>
              </a:ext>
            </a:extLst>
          </p:cNvPr>
          <p:cNvSpPr/>
          <p:nvPr/>
        </p:nvSpPr>
        <p:spPr>
          <a:xfrm>
            <a:off x="2079585" y="6460461"/>
            <a:ext cx="143333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6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BE1705EE-A836-7BFC-4718-2F0FA574AF3C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3E7EE042-5848-D75D-6CC0-6D311A356F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3E7EE042-5848-D75D-6CC0-6D311A356F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FB1BA5E1-1EC7-DCE4-FC6E-65C8B6120034}"/>
              </a:ext>
            </a:extLst>
          </p:cNvPr>
          <p:cNvSpPr/>
          <p:nvPr/>
        </p:nvSpPr>
        <p:spPr>
          <a:xfrm>
            <a:off x="202557" y="6454674"/>
            <a:ext cx="96648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66263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0D780E8-EA95-A00A-1C91-ECDD5C55F169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2F3F5849-76A4-DA0D-0B2A-603241DC22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2F3F5849-76A4-DA0D-0B2A-603241DC22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hlinkClick r:id="rId6"/>
            <a:extLst>
              <a:ext uri="{FF2B5EF4-FFF2-40B4-BE49-F238E27FC236}">
                <a16:creationId xmlns:a16="http://schemas.microsoft.com/office/drawing/2014/main" id="{03B6DB50-99C3-6992-1125-DD09A79645FE}"/>
              </a:ext>
            </a:extLst>
          </p:cNvPr>
          <p:cNvSpPr/>
          <p:nvPr/>
        </p:nvSpPr>
        <p:spPr>
          <a:xfrm>
            <a:off x="247506" y="6460461"/>
            <a:ext cx="140941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7533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EE73791-992D-CBDC-9C54-50F53F0D0CDD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D27BBFBB-1520-7A5E-E56D-EB07DD5481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D27BBFBB-1520-7A5E-E56D-EB07DD5481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8EAF3E8E-B75E-005A-1382-80A4579AEDE7}"/>
              </a:ext>
            </a:extLst>
          </p:cNvPr>
          <p:cNvSpPr/>
          <p:nvPr/>
        </p:nvSpPr>
        <p:spPr>
          <a:xfrm>
            <a:off x="247506" y="6460461"/>
            <a:ext cx="140941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7064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7E0CC4CD-FEBE-3F87-BDA5-1A8BECCD89D0}"/>
              </a:ext>
            </a:extLst>
          </p:cNvPr>
          <p:cNvSpPr/>
          <p:nvPr/>
        </p:nvSpPr>
        <p:spPr>
          <a:xfrm>
            <a:off x="802217" y="4387850"/>
            <a:ext cx="1382183" cy="1191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86438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F811108-365A-6DB5-5EFA-93C320BE975C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54F7591-9A52-E1D7-FC70-A8910F1903B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54F7591-9A52-E1D7-FC70-A8910F1903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DF019703-C069-C97C-0699-52F99B9FAF19}"/>
              </a:ext>
            </a:extLst>
          </p:cNvPr>
          <p:cNvSpPr/>
          <p:nvPr/>
        </p:nvSpPr>
        <p:spPr>
          <a:xfrm>
            <a:off x="214131" y="6460461"/>
            <a:ext cx="16030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98708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A572AB30-B54D-A4E7-5128-E58C0A76A504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67F8A7D-6214-BFAD-2D03-A908604AAD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E67F8A7D-6214-BFAD-2D03-A908604AAD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7F81B886-6725-2731-D6BE-E21A939F88F4}"/>
              </a:ext>
            </a:extLst>
          </p:cNvPr>
          <p:cNvSpPr/>
          <p:nvPr/>
        </p:nvSpPr>
        <p:spPr>
          <a:xfrm>
            <a:off x="214131" y="6460461"/>
            <a:ext cx="16030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27055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052BE72-CEB8-9FF1-B556-B6D7497F68E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65CB85B1-C718-D17C-E043-6BEA148179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65CB85B1-C718-D17C-E043-6BEA148179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C3B3599E-6C3E-7EF9-0A6A-8C230ABDA034}"/>
              </a:ext>
            </a:extLst>
          </p:cNvPr>
          <p:cNvSpPr/>
          <p:nvPr/>
        </p:nvSpPr>
        <p:spPr>
          <a:xfrm>
            <a:off x="214131" y="6460461"/>
            <a:ext cx="16030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1180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3B21BE6E-B43F-0003-B9FB-88294AC2E685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3F25BB77-A68B-2A98-EC47-16BF6F095B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3F25BB77-A68B-2A98-EC47-16BF6F095B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D4269ABB-1F72-E569-0FA1-29FA670B24F2}"/>
              </a:ext>
            </a:extLst>
          </p:cNvPr>
          <p:cNvSpPr/>
          <p:nvPr/>
        </p:nvSpPr>
        <p:spPr>
          <a:xfrm>
            <a:off x="214131" y="6460461"/>
            <a:ext cx="16030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97572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D254DD5-0271-91A6-73BB-933005061DB8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020FC0BB-9E70-AB91-D81E-04ED07C823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020FC0BB-9E70-AB91-D81E-04ED07C823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B17CCF84-97A0-C344-8709-1DE069B1D48A}"/>
              </a:ext>
            </a:extLst>
          </p:cNvPr>
          <p:cNvSpPr/>
          <p:nvPr/>
        </p:nvSpPr>
        <p:spPr>
          <a:xfrm>
            <a:off x="214131" y="6460461"/>
            <a:ext cx="16030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18684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92C8428-AE3B-EACD-D95F-EE92318A1033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093B7D7-2EB4-9387-51E8-4A153AA4FC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093B7D7-2EB4-9387-51E8-4A153AA4FC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84A8A9CE-D1AD-92A1-D6E8-EE8D75ABEAA3}"/>
              </a:ext>
            </a:extLst>
          </p:cNvPr>
          <p:cNvSpPr/>
          <p:nvPr/>
        </p:nvSpPr>
        <p:spPr>
          <a:xfrm>
            <a:off x="214131" y="6460461"/>
            <a:ext cx="16030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89724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C9DCBED-D2ED-401A-868A-4A59B4B470A6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5AB79A3-CE38-C1A9-FA2C-B383880B5C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5AB79A3-CE38-C1A9-FA2C-B383880B5C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3D5677C3-1FF8-D96D-8185-D7B0DF399E2F}"/>
              </a:ext>
            </a:extLst>
          </p:cNvPr>
          <p:cNvSpPr/>
          <p:nvPr/>
        </p:nvSpPr>
        <p:spPr>
          <a:xfrm>
            <a:off x="214131" y="6460461"/>
            <a:ext cx="141789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7D900457-E1EE-CEDF-DF4E-5E3CBC443E70}"/>
              </a:ext>
            </a:extLst>
          </p:cNvPr>
          <p:cNvSpPr/>
          <p:nvPr/>
        </p:nvSpPr>
        <p:spPr>
          <a:xfrm>
            <a:off x="1629998" y="6460461"/>
            <a:ext cx="147201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025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9DD0627-FA4D-F124-2187-85F57B7A323D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DF3981A4-5D9B-6539-D059-8512C4CDD5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DF3981A4-5D9B-6539-D059-8512C4CDD5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EF50BE1E-B658-7FA9-54C7-AB10D7771E12}"/>
              </a:ext>
            </a:extLst>
          </p:cNvPr>
          <p:cNvSpPr/>
          <p:nvPr/>
        </p:nvSpPr>
        <p:spPr>
          <a:xfrm>
            <a:off x="202557" y="6454674"/>
            <a:ext cx="96648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32383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1C67629-2EF2-FEF4-6762-E22D43ED8680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FBF9577-C15A-F626-5918-3BFA5547C7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FBF9577-C15A-F626-5918-3BFA5547C7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86123273-7C77-3C4A-8991-E81AC078090F}"/>
              </a:ext>
            </a:extLst>
          </p:cNvPr>
          <p:cNvSpPr/>
          <p:nvPr/>
        </p:nvSpPr>
        <p:spPr>
          <a:xfrm>
            <a:off x="214131" y="6460461"/>
            <a:ext cx="141789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0EF177EC-5354-47B9-8C2E-9A8DBEA2F24E}"/>
              </a:ext>
            </a:extLst>
          </p:cNvPr>
          <p:cNvSpPr/>
          <p:nvPr/>
        </p:nvSpPr>
        <p:spPr>
          <a:xfrm>
            <a:off x="1629998" y="6460461"/>
            <a:ext cx="147201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70891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E82747B-9E05-620E-B388-DC3266FE6939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C0BE0BB-9A2F-1ED3-45A2-675A0B3A60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C0BE0BB-9A2F-1ED3-45A2-675A0B3A60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25F2364A-ABC2-D80C-002C-7472B8819DDB}"/>
              </a:ext>
            </a:extLst>
          </p:cNvPr>
          <p:cNvSpPr/>
          <p:nvPr/>
        </p:nvSpPr>
        <p:spPr>
          <a:xfrm>
            <a:off x="214132" y="6460461"/>
            <a:ext cx="92018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72058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30363F6A-D764-87FD-C6F7-7F0D75ED7FA4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4B162605-08D6-D75F-0A58-0F52234E9C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4B162605-08D6-D75F-0A58-0F52234E9C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77B0C069-5816-2B86-FBB3-6CB3299A8E6F}"/>
              </a:ext>
            </a:extLst>
          </p:cNvPr>
          <p:cNvSpPr/>
          <p:nvPr/>
        </p:nvSpPr>
        <p:spPr>
          <a:xfrm>
            <a:off x="214132" y="6460461"/>
            <a:ext cx="92018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04024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A48F200-8AC7-A137-37E6-EF15EE80DF3B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BC999557-243D-59C1-483F-7D2F9026BD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BC999557-243D-59C1-483F-7D2F9026BD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55A6A984-3624-E0CB-775F-CE2733310381}"/>
              </a:ext>
            </a:extLst>
          </p:cNvPr>
          <p:cNvSpPr/>
          <p:nvPr/>
        </p:nvSpPr>
        <p:spPr>
          <a:xfrm>
            <a:off x="214131" y="6460461"/>
            <a:ext cx="151628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97872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319F03B-F527-103D-1B70-7339B033361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574A9C9-A153-11EF-8719-747EC878EB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574A9C9-A153-11EF-8719-747EC878EB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293B9B47-2959-725D-A5E3-6310FFA03A4B}"/>
              </a:ext>
            </a:extLst>
          </p:cNvPr>
          <p:cNvSpPr/>
          <p:nvPr/>
        </p:nvSpPr>
        <p:spPr>
          <a:xfrm>
            <a:off x="214131" y="6460461"/>
            <a:ext cx="151628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7986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0A6B6004-E476-B64C-8318-07EC45243068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CA2B564-B3BD-B479-13D2-12BE4DD0AC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ECA2B564-B3BD-B479-13D2-12BE4DD0AC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98A7CBD8-F964-B009-BBC4-BD66F96D3153}"/>
              </a:ext>
            </a:extLst>
          </p:cNvPr>
          <p:cNvSpPr/>
          <p:nvPr/>
        </p:nvSpPr>
        <p:spPr>
          <a:xfrm>
            <a:off x="214131" y="6460461"/>
            <a:ext cx="178250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7221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19A9C86-2B07-FE9A-4226-BD498038A31C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4B58370C-A6C8-7B3B-7E77-1CEF2266B4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4B58370C-A6C8-7B3B-7E77-1CEF2266B4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85B89989-8620-9572-8FE8-4F9AB8D7A89A}"/>
              </a:ext>
            </a:extLst>
          </p:cNvPr>
          <p:cNvSpPr/>
          <p:nvPr/>
        </p:nvSpPr>
        <p:spPr>
          <a:xfrm>
            <a:off x="214131" y="6460461"/>
            <a:ext cx="178250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00582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7A44A6D-5F6E-9D08-96BA-D38913369C9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323B1EE0-30E6-2601-57F1-2C8960292F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323B1EE0-30E6-2601-57F1-2C8960292F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28124C2E-9462-1CEA-623B-72D561C4BD41}"/>
              </a:ext>
            </a:extLst>
          </p:cNvPr>
          <p:cNvSpPr/>
          <p:nvPr/>
        </p:nvSpPr>
        <p:spPr>
          <a:xfrm>
            <a:off x="214131" y="6460461"/>
            <a:ext cx="105908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C4D925C6-21E2-04AC-FE85-FCA6DCA076C0}"/>
              </a:ext>
            </a:extLst>
          </p:cNvPr>
          <p:cNvSpPr/>
          <p:nvPr/>
        </p:nvSpPr>
        <p:spPr>
          <a:xfrm>
            <a:off x="1273215" y="6460461"/>
            <a:ext cx="158573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F6F99ACD-0890-23D1-501B-66992E5B8436}"/>
              </a:ext>
            </a:extLst>
          </p:cNvPr>
          <p:cNvSpPr/>
          <p:nvPr/>
        </p:nvSpPr>
        <p:spPr>
          <a:xfrm>
            <a:off x="2870521" y="6460461"/>
            <a:ext cx="162624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81987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A41DF723-14A0-5FED-E40D-3605AD638CBD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FAE7257-F555-FC36-72ED-283FEAE2EE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FAE7257-F555-FC36-72ED-283FEAE2EE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hlinkClick r:id="rId6"/>
            <a:extLst>
              <a:ext uri="{FF2B5EF4-FFF2-40B4-BE49-F238E27FC236}">
                <a16:creationId xmlns:a16="http://schemas.microsoft.com/office/drawing/2014/main" id="{0A4CDC15-DA58-53B2-7ABB-1AB1EBF8A0D8}"/>
              </a:ext>
            </a:extLst>
          </p:cNvPr>
          <p:cNvSpPr/>
          <p:nvPr/>
        </p:nvSpPr>
        <p:spPr>
          <a:xfrm>
            <a:off x="214131" y="6460461"/>
            <a:ext cx="105908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7"/>
            <a:extLst>
              <a:ext uri="{FF2B5EF4-FFF2-40B4-BE49-F238E27FC236}">
                <a16:creationId xmlns:a16="http://schemas.microsoft.com/office/drawing/2014/main" id="{A6C11F6E-576D-0AD5-4950-136180DC27FF}"/>
              </a:ext>
            </a:extLst>
          </p:cNvPr>
          <p:cNvSpPr/>
          <p:nvPr/>
        </p:nvSpPr>
        <p:spPr>
          <a:xfrm>
            <a:off x="1273215" y="6460461"/>
            <a:ext cx="158573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8"/>
            <a:extLst>
              <a:ext uri="{FF2B5EF4-FFF2-40B4-BE49-F238E27FC236}">
                <a16:creationId xmlns:a16="http://schemas.microsoft.com/office/drawing/2014/main" id="{636A88B2-1EC1-5530-D1E5-FEB03FD6E8CC}"/>
              </a:ext>
            </a:extLst>
          </p:cNvPr>
          <p:cNvSpPr/>
          <p:nvPr/>
        </p:nvSpPr>
        <p:spPr>
          <a:xfrm>
            <a:off x="2870521" y="6460461"/>
            <a:ext cx="162624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2164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2685132-C8F5-F494-2365-8C83319F8D08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49728F7F-0780-74CF-498F-88D4DD93DC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49728F7F-0780-74CF-498F-88D4DD93DC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4D6186F4-161E-1A07-42D5-8CF1DE77676F}"/>
              </a:ext>
            </a:extLst>
          </p:cNvPr>
          <p:cNvSpPr/>
          <p:nvPr/>
        </p:nvSpPr>
        <p:spPr>
          <a:xfrm>
            <a:off x="214131" y="6460461"/>
            <a:ext cx="54401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942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3E40CD50-25DC-4C9C-F173-9E813A59BAAB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8EACA156-DB5C-AA23-7D5B-DD53B73471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8EACA156-DB5C-AA23-7D5B-DD53B73471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013BB731-E8D7-951E-C1F2-F2381906EF65}"/>
              </a:ext>
            </a:extLst>
          </p:cNvPr>
          <p:cNvSpPr/>
          <p:nvPr/>
        </p:nvSpPr>
        <p:spPr>
          <a:xfrm>
            <a:off x="214131" y="6454674"/>
            <a:ext cx="7946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A8CD0BA6-10B4-CDD2-C4A3-F00619DB6511}"/>
              </a:ext>
            </a:extLst>
          </p:cNvPr>
          <p:cNvSpPr/>
          <p:nvPr/>
        </p:nvSpPr>
        <p:spPr>
          <a:xfrm>
            <a:off x="1008824" y="6466248"/>
            <a:ext cx="201795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0E366092-4CF1-ED8F-26A9-1C04EF00E77A}"/>
              </a:ext>
            </a:extLst>
          </p:cNvPr>
          <p:cNvSpPr/>
          <p:nvPr/>
        </p:nvSpPr>
        <p:spPr>
          <a:xfrm>
            <a:off x="3026780" y="6466248"/>
            <a:ext cx="97227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85896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6014FE95-FC56-1E35-5583-7FF5C3AF9812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38F5380-C92B-6D98-7E9F-AF6362CF1A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38F5380-C92B-6D98-7E9F-AF6362CF1A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6BFF3D9D-217D-EA32-9DC0-A5FE80F89100}"/>
              </a:ext>
            </a:extLst>
          </p:cNvPr>
          <p:cNvSpPr/>
          <p:nvPr/>
        </p:nvSpPr>
        <p:spPr>
          <a:xfrm>
            <a:off x="214131" y="6460461"/>
            <a:ext cx="54401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13324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FA5B789-789E-5392-F396-BF995F58D013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6493B6D-DAF7-4B50-E2CC-50C8010791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E6493B6D-DAF7-4B50-E2CC-50C8010791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17CA38F3-0179-AB46-2AA7-7ED27A2CEB04}"/>
              </a:ext>
            </a:extLst>
          </p:cNvPr>
          <p:cNvSpPr/>
          <p:nvPr/>
        </p:nvSpPr>
        <p:spPr>
          <a:xfrm>
            <a:off x="214131" y="6460461"/>
            <a:ext cx="122965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7"/>
            <a:extLst>
              <a:ext uri="{FF2B5EF4-FFF2-40B4-BE49-F238E27FC236}">
                <a16:creationId xmlns:a16="http://schemas.microsoft.com/office/drawing/2014/main" id="{456B8454-8238-48E9-7BC9-C40D5CD693DD}"/>
              </a:ext>
            </a:extLst>
          </p:cNvPr>
          <p:cNvSpPr/>
          <p:nvPr/>
        </p:nvSpPr>
        <p:spPr>
          <a:xfrm>
            <a:off x="1443789" y="6460461"/>
            <a:ext cx="235949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22832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613343CA-DDBD-5CA3-21FD-BDB3A0B1396A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9911AEC-D099-9EC8-1BE8-BEC5D2EBF7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9911AEC-D099-9EC8-1BE8-BEC5D2EBF7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hlinkClick r:id="rId6"/>
            <a:extLst>
              <a:ext uri="{FF2B5EF4-FFF2-40B4-BE49-F238E27FC236}">
                <a16:creationId xmlns:a16="http://schemas.microsoft.com/office/drawing/2014/main" id="{704FF2E3-23D9-B939-2565-D4B51F569EF6}"/>
              </a:ext>
            </a:extLst>
          </p:cNvPr>
          <p:cNvSpPr/>
          <p:nvPr/>
        </p:nvSpPr>
        <p:spPr>
          <a:xfrm>
            <a:off x="214131" y="6460461"/>
            <a:ext cx="122965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7"/>
            <a:extLst>
              <a:ext uri="{FF2B5EF4-FFF2-40B4-BE49-F238E27FC236}">
                <a16:creationId xmlns:a16="http://schemas.microsoft.com/office/drawing/2014/main" id="{D3604F25-C2EF-1209-25A4-A93DB6FC20B7}"/>
              </a:ext>
            </a:extLst>
          </p:cNvPr>
          <p:cNvSpPr/>
          <p:nvPr/>
        </p:nvSpPr>
        <p:spPr>
          <a:xfrm>
            <a:off x="1443789" y="6460461"/>
            <a:ext cx="235949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76086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BFE68BAA-7C42-7495-F8F6-08F59AF7481B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9CE45AF-1795-5182-C3AE-32D6561514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9CE45AF-1795-5182-C3AE-32D6561514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6864D4A9-25A0-32E7-DACD-A7729D3D22BA}"/>
              </a:ext>
            </a:extLst>
          </p:cNvPr>
          <p:cNvSpPr/>
          <p:nvPr/>
        </p:nvSpPr>
        <p:spPr>
          <a:xfrm>
            <a:off x="214130" y="6460461"/>
            <a:ext cx="235718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31991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60653933-36E8-0DBC-5D6B-F5C76C1C8542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D676903E-A6E0-CAC1-5530-8CF53CB230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D676903E-A6E0-CAC1-5530-8CF53CB230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6CFD4F1B-6E04-0C25-F995-6E21CF3CB429}"/>
              </a:ext>
            </a:extLst>
          </p:cNvPr>
          <p:cNvSpPr/>
          <p:nvPr/>
        </p:nvSpPr>
        <p:spPr>
          <a:xfrm>
            <a:off x="214130" y="6460461"/>
            <a:ext cx="241219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0801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846B9CD-C607-86B0-EA85-A2AE3636D716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075F149-554D-104D-8380-9A11FB8419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075F149-554D-104D-8380-9A11FB8419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119A0BAA-70D6-E714-D60F-D402166694D8}"/>
              </a:ext>
            </a:extLst>
          </p:cNvPr>
          <p:cNvSpPr/>
          <p:nvPr/>
        </p:nvSpPr>
        <p:spPr>
          <a:xfrm>
            <a:off x="214131" y="6460461"/>
            <a:ext cx="120633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7"/>
            <a:extLst>
              <a:ext uri="{FF2B5EF4-FFF2-40B4-BE49-F238E27FC236}">
                <a16:creationId xmlns:a16="http://schemas.microsoft.com/office/drawing/2014/main" id="{2C6B774E-A1E8-089E-6B4A-94D9F15D4787}"/>
              </a:ext>
            </a:extLst>
          </p:cNvPr>
          <p:cNvSpPr/>
          <p:nvPr/>
        </p:nvSpPr>
        <p:spPr>
          <a:xfrm>
            <a:off x="1420467" y="6460461"/>
            <a:ext cx="136398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38151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C276155-12B8-25D7-3298-05A357A470E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4386DBEB-61D8-1816-A9F5-51D684ACFB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4386DBEB-61D8-1816-A9F5-51D684ACFB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hlinkClick r:id="rId6"/>
            <a:extLst>
              <a:ext uri="{FF2B5EF4-FFF2-40B4-BE49-F238E27FC236}">
                <a16:creationId xmlns:a16="http://schemas.microsoft.com/office/drawing/2014/main" id="{FC11927C-93CF-53A2-9F7A-CDD1CD1F4AAA}"/>
              </a:ext>
            </a:extLst>
          </p:cNvPr>
          <p:cNvSpPr/>
          <p:nvPr/>
        </p:nvSpPr>
        <p:spPr>
          <a:xfrm>
            <a:off x="214131" y="6460461"/>
            <a:ext cx="120633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7"/>
            <a:extLst>
              <a:ext uri="{FF2B5EF4-FFF2-40B4-BE49-F238E27FC236}">
                <a16:creationId xmlns:a16="http://schemas.microsoft.com/office/drawing/2014/main" id="{CF7BF93A-9D37-F8A8-9A49-1FDB6280ECD7}"/>
              </a:ext>
            </a:extLst>
          </p:cNvPr>
          <p:cNvSpPr/>
          <p:nvPr/>
        </p:nvSpPr>
        <p:spPr>
          <a:xfrm>
            <a:off x="1420467" y="6460461"/>
            <a:ext cx="136398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15871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D1AEB4F-7F8E-A2B8-27F5-37FB00CE003A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40AD39E-C252-EDBB-1F42-AF209033B9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40AD39E-C252-EDBB-1F42-AF209033B9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DE9925C2-C81B-25E9-309A-469368EA3A96}"/>
              </a:ext>
            </a:extLst>
          </p:cNvPr>
          <p:cNvSpPr/>
          <p:nvPr/>
        </p:nvSpPr>
        <p:spPr>
          <a:xfrm>
            <a:off x="214131" y="6460461"/>
            <a:ext cx="177279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7"/>
            <a:extLst>
              <a:ext uri="{FF2B5EF4-FFF2-40B4-BE49-F238E27FC236}">
                <a16:creationId xmlns:a16="http://schemas.microsoft.com/office/drawing/2014/main" id="{6FA62021-3750-A969-4169-5A7515719231}"/>
              </a:ext>
            </a:extLst>
          </p:cNvPr>
          <p:cNvSpPr/>
          <p:nvPr/>
        </p:nvSpPr>
        <p:spPr>
          <a:xfrm>
            <a:off x="1986929" y="6460461"/>
            <a:ext cx="245444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07781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559E8470-8288-0BCD-37E0-6FC9A6186A03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2B4C107C-9511-82FE-9853-82F74CB7A1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2B4C107C-9511-82FE-9853-82F74CB7A1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hlinkClick r:id="rId6"/>
            <a:extLst>
              <a:ext uri="{FF2B5EF4-FFF2-40B4-BE49-F238E27FC236}">
                <a16:creationId xmlns:a16="http://schemas.microsoft.com/office/drawing/2014/main" id="{BD2B7FA5-60BE-39F3-F986-9EE817080070}"/>
              </a:ext>
            </a:extLst>
          </p:cNvPr>
          <p:cNvSpPr/>
          <p:nvPr/>
        </p:nvSpPr>
        <p:spPr>
          <a:xfrm>
            <a:off x="214131" y="6460461"/>
            <a:ext cx="177279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7"/>
            <a:extLst>
              <a:ext uri="{FF2B5EF4-FFF2-40B4-BE49-F238E27FC236}">
                <a16:creationId xmlns:a16="http://schemas.microsoft.com/office/drawing/2014/main" id="{50878CC0-C9D7-684E-A364-77901F7E1D53}"/>
              </a:ext>
            </a:extLst>
          </p:cNvPr>
          <p:cNvSpPr/>
          <p:nvPr/>
        </p:nvSpPr>
        <p:spPr>
          <a:xfrm>
            <a:off x="1986929" y="6460461"/>
            <a:ext cx="245444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01127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C7BF2524-E782-429F-70A4-C368E6F5DF4B}"/>
              </a:ext>
            </a:extLst>
          </p:cNvPr>
          <p:cNvSpPr/>
          <p:nvPr/>
        </p:nvSpPr>
        <p:spPr>
          <a:xfrm>
            <a:off x="810684" y="4421716"/>
            <a:ext cx="1382183" cy="1191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902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14B68E9-DBB6-66CA-EC9B-EA217DF83297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76C5D1A-4ABA-FBF7-817E-A58FF982C3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76C5D1A-4ABA-FBF7-817E-A58FF982C3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BB6D6783-9EC6-4B6D-822C-D53722E68E90}"/>
              </a:ext>
            </a:extLst>
          </p:cNvPr>
          <p:cNvSpPr/>
          <p:nvPr/>
        </p:nvSpPr>
        <p:spPr>
          <a:xfrm>
            <a:off x="214131" y="6454674"/>
            <a:ext cx="7946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F4921B38-8757-AA5C-FAB2-768FAB761637}"/>
              </a:ext>
            </a:extLst>
          </p:cNvPr>
          <p:cNvSpPr/>
          <p:nvPr/>
        </p:nvSpPr>
        <p:spPr>
          <a:xfrm>
            <a:off x="1008824" y="6466248"/>
            <a:ext cx="201795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B62BAFBE-64B2-78FB-9BF6-865634CDB8F8}"/>
              </a:ext>
            </a:extLst>
          </p:cNvPr>
          <p:cNvSpPr/>
          <p:nvPr/>
        </p:nvSpPr>
        <p:spPr>
          <a:xfrm>
            <a:off x="3026780" y="6466248"/>
            <a:ext cx="97227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68727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80A044C-8610-F40F-9AA5-E44060332F2A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4301E5AA-D5CC-4D33-D95D-1B9E408FAC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4301E5AA-D5CC-4D33-D95D-1B9E408FAC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29E71041-3215-7617-DD7E-51EF343A025F}"/>
              </a:ext>
            </a:extLst>
          </p:cNvPr>
          <p:cNvSpPr/>
          <p:nvPr/>
        </p:nvSpPr>
        <p:spPr>
          <a:xfrm>
            <a:off x="214131" y="6460461"/>
            <a:ext cx="263902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1583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07EEB6B1-D556-2480-C55F-3051AF9152C3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1940499-1191-2384-7BE8-8E1BCDDABE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1940499-1191-2384-7BE8-8E1BCDDABE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2FDE2E82-8D79-C3B3-E12A-8A14E056D9C6}"/>
              </a:ext>
            </a:extLst>
          </p:cNvPr>
          <p:cNvSpPr/>
          <p:nvPr/>
        </p:nvSpPr>
        <p:spPr>
          <a:xfrm>
            <a:off x="214131" y="6460461"/>
            <a:ext cx="263902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83622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60656936-E9D3-CFB7-618B-B08A50222E53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BAADE699-8B4C-57CA-2E71-D87F04E895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BAADE699-8B4C-57CA-2E71-D87F04E895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B9BC75A3-6838-ADD1-56BD-79CA04A599FE}"/>
              </a:ext>
            </a:extLst>
          </p:cNvPr>
          <p:cNvSpPr/>
          <p:nvPr/>
        </p:nvSpPr>
        <p:spPr>
          <a:xfrm>
            <a:off x="214131" y="6460461"/>
            <a:ext cx="18288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41252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9097364-91E8-0DF7-C3F2-DF095F8733D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2DC35D8-7D8E-4B5B-833C-7B656F1AC7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2DC35D8-7D8E-4B5B-833C-7B656F1AC7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32ABD77C-C905-9480-F794-AC8AF587B942}"/>
              </a:ext>
            </a:extLst>
          </p:cNvPr>
          <p:cNvSpPr/>
          <p:nvPr/>
        </p:nvSpPr>
        <p:spPr>
          <a:xfrm>
            <a:off x="214131" y="6460461"/>
            <a:ext cx="18288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31123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AAD6330-6EF2-C761-A829-3673F50090DA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E733958-2649-E1AC-731C-4A321896EF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E733958-2649-E1AC-731C-4A321896EF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3962670C-B83D-7802-6CAB-BC2F6E63EB4A}"/>
              </a:ext>
            </a:extLst>
          </p:cNvPr>
          <p:cNvSpPr/>
          <p:nvPr/>
        </p:nvSpPr>
        <p:spPr>
          <a:xfrm>
            <a:off x="214131" y="6460461"/>
            <a:ext cx="175356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4C500055-1F07-3D23-6F22-0297E587F7A8}"/>
              </a:ext>
            </a:extLst>
          </p:cNvPr>
          <p:cNvSpPr/>
          <p:nvPr/>
        </p:nvSpPr>
        <p:spPr>
          <a:xfrm>
            <a:off x="1967696" y="6460461"/>
            <a:ext cx="130793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77460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50C1D0B-75B8-161F-0DE9-0E96E99ABA3C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70ABBBF-3740-2DDC-DAEB-2815DBA0A0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70ABBBF-3740-2DDC-DAEB-2815DBA0A0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BB952BDB-3A54-A6E5-5EA9-E824FE3824AD}"/>
              </a:ext>
            </a:extLst>
          </p:cNvPr>
          <p:cNvSpPr/>
          <p:nvPr/>
        </p:nvSpPr>
        <p:spPr>
          <a:xfrm>
            <a:off x="214131" y="6460461"/>
            <a:ext cx="175356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018A717C-1E47-BB6D-606B-263632504786}"/>
              </a:ext>
            </a:extLst>
          </p:cNvPr>
          <p:cNvSpPr/>
          <p:nvPr/>
        </p:nvSpPr>
        <p:spPr>
          <a:xfrm>
            <a:off x="1967696" y="6460461"/>
            <a:ext cx="130793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49958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680995E-91E2-8F48-D1F6-900651727BC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6E07108-F098-7B2C-2CFC-E71295495D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E6E07108-F098-7B2C-2CFC-E71295495D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38521678-FFCD-4971-F01C-12BE47D23733}"/>
              </a:ext>
            </a:extLst>
          </p:cNvPr>
          <p:cNvSpPr/>
          <p:nvPr/>
        </p:nvSpPr>
        <p:spPr>
          <a:xfrm>
            <a:off x="1145894" y="6466248"/>
            <a:ext cx="129057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97209A04-A22C-161B-A55B-6A69BF791E48}"/>
              </a:ext>
            </a:extLst>
          </p:cNvPr>
          <p:cNvSpPr/>
          <p:nvPr/>
        </p:nvSpPr>
        <p:spPr>
          <a:xfrm>
            <a:off x="179407" y="6466248"/>
            <a:ext cx="96648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65719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56D6B48-718A-AAB9-ED22-F902C4316D32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34C5E440-459B-59E6-53EB-E12972104F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34C5E440-459B-59E6-53EB-E12972104F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50B4FB1C-25BA-04A6-2FC5-0FAB547DD2EF}"/>
              </a:ext>
            </a:extLst>
          </p:cNvPr>
          <p:cNvSpPr/>
          <p:nvPr/>
        </p:nvSpPr>
        <p:spPr>
          <a:xfrm>
            <a:off x="1145894" y="6466248"/>
            <a:ext cx="129057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03A8DBEF-498D-B2F5-700C-887E6150E92B}"/>
              </a:ext>
            </a:extLst>
          </p:cNvPr>
          <p:cNvSpPr/>
          <p:nvPr/>
        </p:nvSpPr>
        <p:spPr>
          <a:xfrm>
            <a:off x="179407" y="6466248"/>
            <a:ext cx="96648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95952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ABEB22A-3809-7A10-F4A6-875329A44434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F1EB41DC-C2B4-D138-0C2D-13EF56FB07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F1EB41DC-C2B4-D138-0C2D-13EF56FB07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B69D9987-5BDC-1743-B5AF-F0D73B34ED88}"/>
              </a:ext>
            </a:extLst>
          </p:cNvPr>
          <p:cNvSpPr/>
          <p:nvPr/>
        </p:nvSpPr>
        <p:spPr>
          <a:xfrm>
            <a:off x="179407" y="6466248"/>
            <a:ext cx="143526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50823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DB27BC6-FB93-7C30-8415-BEFBF7C5E41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FA4344BC-456D-CB58-9A7B-099DC4D665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FA4344BC-456D-CB58-9A7B-099DC4D665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71CBB54F-792F-F746-2CC7-9324E75394ED}"/>
              </a:ext>
            </a:extLst>
          </p:cNvPr>
          <p:cNvSpPr/>
          <p:nvPr/>
        </p:nvSpPr>
        <p:spPr>
          <a:xfrm>
            <a:off x="179407" y="6466248"/>
            <a:ext cx="143526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481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20999E6-9E82-C3CA-5678-E4996B65F875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0D80FE3-A2E5-D13F-2CD0-2582C166D4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0D80FE3-A2E5-D13F-2CD0-2582C166D4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41D0B5FE-DB5B-85E1-E27D-A312E1A1FAEB}"/>
              </a:ext>
            </a:extLst>
          </p:cNvPr>
          <p:cNvSpPr/>
          <p:nvPr/>
        </p:nvSpPr>
        <p:spPr>
          <a:xfrm>
            <a:off x="260428" y="6453780"/>
            <a:ext cx="159151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72D76424-BC3F-A62E-C544-EF0394B4292C}"/>
              </a:ext>
            </a:extLst>
          </p:cNvPr>
          <p:cNvSpPr/>
          <p:nvPr/>
        </p:nvSpPr>
        <p:spPr>
          <a:xfrm>
            <a:off x="1834586" y="6441312"/>
            <a:ext cx="129057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DF67FFA9-5B9B-AA35-CD4C-4388C4B98BD9}"/>
              </a:ext>
            </a:extLst>
          </p:cNvPr>
          <p:cNvSpPr/>
          <p:nvPr/>
        </p:nvSpPr>
        <p:spPr>
          <a:xfrm>
            <a:off x="3125165" y="6466248"/>
            <a:ext cx="159151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9"/>
            <a:extLst>
              <a:ext uri="{FF2B5EF4-FFF2-40B4-BE49-F238E27FC236}">
                <a16:creationId xmlns:a16="http://schemas.microsoft.com/office/drawing/2014/main" id="{47B1AC7F-85C9-DA06-EFA8-65AA99A0CF17}"/>
              </a:ext>
            </a:extLst>
          </p:cNvPr>
          <p:cNvSpPr/>
          <p:nvPr/>
        </p:nvSpPr>
        <p:spPr>
          <a:xfrm>
            <a:off x="1851947" y="6453780"/>
            <a:ext cx="129057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10"/>
            <a:extLst>
              <a:ext uri="{FF2B5EF4-FFF2-40B4-BE49-F238E27FC236}">
                <a16:creationId xmlns:a16="http://schemas.microsoft.com/office/drawing/2014/main" id="{DCEA680B-DB98-9FCE-C4C9-ACB3A070895F}"/>
              </a:ext>
            </a:extLst>
          </p:cNvPr>
          <p:cNvSpPr/>
          <p:nvPr/>
        </p:nvSpPr>
        <p:spPr>
          <a:xfrm>
            <a:off x="3107804" y="6453780"/>
            <a:ext cx="162624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96747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87A69B1-BC8D-D5C8-B534-72E1B22F649C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9A02A4C-E602-A615-B620-D3E9FB334E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9A02A4C-E602-A615-B620-D3E9FB334E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96DE2007-8689-686C-34CE-993E0D8FB2FC}"/>
              </a:ext>
            </a:extLst>
          </p:cNvPr>
          <p:cNvSpPr/>
          <p:nvPr/>
        </p:nvSpPr>
        <p:spPr>
          <a:xfrm>
            <a:off x="179407" y="6466248"/>
            <a:ext cx="186939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5339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4D657E6-FDBB-6458-307A-182D29CE9625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75B6CB99-786E-29BF-4C55-96ADAA230A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75B6CB99-786E-29BF-4C55-96ADAA230A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35AA4005-4A5A-D115-9493-9B4ADFF7BD47}"/>
              </a:ext>
            </a:extLst>
          </p:cNvPr>
          <p:cNvSpPr/>
          <p:nvPr/>
        </p:nvSpPr>
        <p:spPr>
          <a:xfrm>
            <a:off x="179407" y="6466248"/>
            <a:ext cx="193127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3772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838F05B-6884-F2E4-3651-3048A4CA7D3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F8C37EB-9724-0982-EEC3-04C35A8465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F8C37EB-9724-0982-EEC3-04C35A8465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C5CA249E-BBED-2FB6-14C7-EF0C993A82CE}"/>
              </a:ext>
            </a:extLst>
          </p:cNvPr>
          <p:cNvSpPr/>
          <p:nvPr/>
        </p:nvSpPr>
        <p:spPr>
          <a:xfrm>
            <a:off x="179407" y="6466248"/>
            <a:ext cx="190377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7"/>
            <a:extLst>
              <a:ext uri="{FF2B5EF4-FFF2-40B4-BE49-F238E27FC236}">
                <a16:creationId xmlns:a16="http://schemas.microsoft.com/office/drawing/2014/main" id="{2A24453C-B493-904A-514A-10263DACF6F0}"/>
              </a:ext>
            </a:extLst>
          </p:cNvPr>
          <p:cNvSpPr/>
          <p:nvPr/>
        </p:nvSpPr>
        <p:spPr>
          <a:xfrm>
            <a:off x="2083182" y="6466248"/>
            <a:ext cx="219762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67406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3358829E-406A-998C-2E60-1B23E58016AB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DA9975D9-6636-6DD2-5993-5EF9AD735F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DA9975D9-6636-6DD2-5993-5EF9AD735F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hlinkClick r:id="rId6"/>
            <a:extLst>
              <a:ext uri="{FF2B5EF4-FFF2-40B4-BE49-F238E27FC236}">
                <a16:creationId xmlns:a16="http://schemas.microsoft.com/office/drawing/2014/main" id="{1A0A0311-1F64-D39B-D1D3-1A65941B1180}"/>
              </a:ext>
            </a:extLst>
          </p:cNvPr>
          <p:cNvSpPr/>
          <p:nvPr/>
        </p:nvSpPr>
        <p:spPr>
          <a:xfrm>
            <a:off x="179407" y="6466248"/>
            <a:ext cx="190377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7"/>
            <a:extLst>
              <a:ext uri="{FF2B5EF4-FFF2-40B4-BE49-F238E27FC236}">
                <a16:creationId xmlns:a16="http://schemas.microsoft.com/office/drawing/2014/main" id="{3A8207C1-2E45-6360-F952-5F805F494E80}"/>
              </a:ext>
            </a:extLst>
          </p:cNvPr>
          <p:cNvSpPr/>
          <p:nvPr/>
        </p:nvSpPr>
        <p:spPr>
          <a:xfrm>
            <a:off x="2083182" y="6466248"/>
            <a:ext cx="219762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87516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2B0A527-42FF-34AB-F33C-489699D1B743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0EBFA19D-3B9C-0E96-3BE2-16AAF0D17A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0EBFA19D-3B9C-0E96-3BE2-16AAF0D17A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hlinkClick r:id="rId6"/>
            <a:extLst>
              <a:ext uri="{FF2B5EF4-FFF2-40B4-BE49-F238E27FC236}">
                <a16:creationId xmlns:a16="http://schemas.microsoft.com/office/drawing/2014/main" id="{42CD01E8-B257-CF45-5785-B4D70A52A00E}"/>
              </a:ext>
            </a:extLst>
          </p:cNvPr>
          <p:cNvSpPr/>
          <p:nvPr/>
        </p:nvSpPr>
        <p:spPr>
          <a:xfrm>
            <a:off x="179407" y="6466248"/>
            <a:ext cx="236441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78272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7D87765-98D0-1D34-078A-446649336156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7E6D032F-943A-361D-8091-F19B2F36E64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7E6D032F-943A-361D-8091-F19B2F36E6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hlinkClick r:id="rId6"/>
            <a:extLst>
              <a:ext uri="{FF2B5EF4-FFF2-40B4-BE49-F238E27FC236}">
                <a16:creationId xmlns:a16="http://schemas.microsoft.com/office/drawing/2014/main" id="{AEFC7B9D-388C-A191-B936-0FABB3125BF7}"/>
              </a:ext>
            </a:extLst>
          </p:cNvPr>
          <p:cNvSpPr/>
          <p:nvPr/>
        </p:nvSpPr>
        <p:spPr>
          <a:xfrm>
            <a:off x="179407" y="6466248"/>
            <a:ext cx="236441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44636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D149E0E-FFA7-C592-DEF6-286DE620644A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20D4781-CBDC-BB29-B252-C4A340DD88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20D4781-CBDC-BB29-B252-C4A340DD88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C45A7662-7576-4F33-C5B6-A7712C0C8815}"/>
              </a:ext>
            </a:extLst>
          </p:cNvPr>
          <p:cNvSpPr/>
          <p:nvPr/>
        </p:nvSpPr>
        <p:spPr>
          <a:xfrm>
            <a:off x="179407" y="6466248"/>
            <a:ext cx="211607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522C299F-9021-D690-A3FC-9E39290D03D4}"/>
              </a:ext>
            </a:extLst>
          </p:cNvPr>
          <p:cNvSpPr/>
          <p:nvPr/>
        </p:nvSpPr>
        <p:spPr>
          <a:xfrm>
            <a:off x="2295485" y="6466248"/>
            <a:ext cx="241401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04571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AC25D91-4556-FE0A-19B9-25619C287DCE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D614198-E535-C2DC-734D-043D9ADA5F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ED614198-E535-C2DC-734D-043D9ADA5F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hlinkClick r:id="rId6"/>
            <a:extLst>
              <a:ext uri="{FF2B5EF4-FFF2-40B4-BE49-F238E27FC236}">
                <a16:creationId xmlns:a16="http://schemas.microsoft.com/office/drawing/2014/main" id="{F04D1DC2-D9EA-4568-DBD1-A41DB5F3D0C7}"/>
              </a:ext>
            </a:extLst>
          </p:cNvPr>
          <p:cNvSpPr/>
          <p:nvPr/>
        </p:nvSpPr>
        <p:spPr>
          <a:xfrm>
            <a:off x="179407" y="6466248"/>
            <a:ext cx="211607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7"/>
            <a:extLst>
              <a:ext uri="{FF2B5EF4-FFF2-40B4-BE49-F238E27FC236}">
                <a16:creationId xmlns:a16="http://schemas.microsoft.com/office/drawing/2014/main" id="{B3B29AAC-D4E6-64C2-F3AD-46FD71D6D7F1}"/>
              </a:ext>
            </a:extLst>
          </p:cNvPr>
          <p:cNvSpPr/>
          <p:nvPr/>
        </p:nvSpPr>
        <p:spPr>
          <a:xfrm>
            <a:off x="2295485" y="6466248"/>
            <a:ext cx="241401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8713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3E401-3D23-80B6-787E-5177F7471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58AD49D-AF85-0F40-2A33-3A9FD9BADC25}"/>
              </a:ext>
            </a:extLst>
          </p:cNvPr>
          <p:cNvSpPr/>
          <p:nvPr/>
        </p:nvSpPr>
        <p:spPr>
          <a:xfrm>
            <a:off x="802217" y="4396317"/>
            <a:ext cx="1382183" cy="1191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8571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73034A9-5545-B2A8-E2A1-71F65B017FFA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38045EF5-D27A-5F89-B6D4-6760E1B23C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38045EF5-D27A-5F89-B6D4-6760E1B23C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5E208C34-C73F-51C8-5162-1CBE72A56306}"/>
              </a:ext>
            </a:extLst>
          </p:cNvPr>
          <p:cNvSpPr/>
          <p:nvPr/>
        </p:nvSpPr>
        <p:spPr>
          <a:xfrm>
            <a:off x="179407" y="6466248"/>
            <a:ext cx="178828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7"/>
            <a:extLst>
              <a:ext uri="{FF2B5EF4-FFF2-40B4-BE49-F238E27FC236}">
                <a16:creationId xmlns:a16="http://schemas.microsoft.com/office/drawing/2014/main" id="{2C7713BB-7DD2-6C66-CB8C-BF3F586336A2}"/>
              </a:ext>
            </a:extLst>
          </p:cNvPr>
          <p:cNvSpPr/>
          <p:nvPr/>
        </p:nvSpPr>
        <p:spPr>
          <a:xfrm>
            <a:off x="1967696" y="6466248"/>
            <a:ext cx="85073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525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0C56C622-A4C9-261B-E28B-1C2E0E5F0A1A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A69F1C4-EB47-E515-09D1-BE76BAEF5F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A69F1C4-EB47-E515-09D1-BE76BAEF5F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C71B2812-B411-E8B3-F38C-247E1C40E383}"/>
              </a:ext>
            </a:extLst>
          </p:cNvPr>
          <p:cNvSpPr/>
          <p:nvPr/>
        </p:nvSpPr>
        <p:spPr>
          <a:xfrm>
            <a:off x="260428" y="6453780"/>
            <a:ext cx="159151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09933116-C58C-A52E-0387-36C60B19ECB5}"/>
              </a:ext>
            </a:extLst>
          </p:cNvPr>
          <p:cNvSpPr/>
          <p:nvPr/>
        </p:nvSpPr>
        <p:spPr>
          <a:xfrm>
            <a:off x="1851947" y="6453780"/>
            <a:ext cx="129057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BD851FB3-0DA3-9DB6-8B0E-CFE1C00B6D88}"/>
              </a:ext>
            </a:extLst>
          </p:cNvPr>
          <p:cNvSpPr/>
          <p:nvPr/>
        </p:nvSpPr>
        <p:spPr>
          <a:xfrm>
            <a:off x="3107804" y="6453780"/>
            <a:ext cx="162624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07714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A56C92A-049E-8832-A8F0-9CB2E74F101E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1CC697C3-F054-4065-2DF6-842B89FD62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1CC697C3-F054-4065-2DF6-842B89FD6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BE37037A-561C-ECCA-A537-B429BFD9D405}"/>
              </a:ext>
            </a:extLst>
          </p:cNvPr>
          <p:cNvSpPr/>
          <p:nvPr/>
        </p:nvSpPr>
        <p:spPr>
          <a:xfrm>
            <a:off x="179407" y="6466248"/>
            <a:ext cx="178828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6DCE8EB1-7685-9DD6-E733-31F26A055FD7}"/>
              </a:ext>
            </a:extLst>
          </p:cNvPr>
          <p:cNvSpPr/>
          <p:nvPr/>
        </p:nvSpPr>
        <p:spPr>
          <a:xfrm>
            <a:off x="1967696" y="6466248"/>
            <a:ext cx="85073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23116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F2719E8-E4B9-0C92-CBF6-7E4BB330A469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036231D-D405-F775-1005-18FD8EA8F4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036231D-D405-F775-1005-18FD8EA8F4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6643A626-A0E0-BAE3-20D1-8C783C0CCDE6}"/>
              </a:ext>
            </a:extLst>
          </p:cNvPr>
          <p:cNvSpPr/>
          <p:nvPr/>
        </p:nvSpPr>
        <p:spPr>
          <a:xfrm>
            <a:off x="179407" y="6466248"/>
            <a:ext cx="108802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C5BC258E-432E-C2CD-7264-20AA2425D938}"/>
              </a:ext>
            </a:extLst>
          </p:cNvPr>
          <p:cNvSpPr/>
          <p:nvPr/>
        </p:nvSpPr>
        <p:spPr>
          <a:xfrm>
            <a:off x="1215342" y="6466248"/>
            <a:ext cx="16030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08143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297BE24-F3AF-9400-225F-7B1C4D30E72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6D13A08E-8B31-EE0D-B189-A58E6BE8CD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6D13A08E-8B31-EE0D-B189-A58E6BE8CD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0938197E-1475-6791-03DD-DA2020987FDE}"/>
              </a:ext>
            </a:extLst>
          </p:cNvPr>
          <p:cNvSpPr/>
          <p:nvPr/>
        </p:nvSpPr>
        <p:spPr>
          <a:xfrm>
            <a:off x="179407" y="6466248"/>
            <a:ext cx="108802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23DEB668-1375-E7E6-C8EC-D0B3D3E053DD}"/>
              </a:ext>
            </a:extLst>
          </p:cNvPr>
          <p:cNvSpPr/>
          <p:nvPr/>
        </p:nvSpPr>
        <p:spPr>
          <a:xfrm>
            <a:off x="1215342" y="6466248"/>
            <a:ext cx="16030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26838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A2E801AB-F580-F474-1937-2DE64AA26B29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5F1A9B2-E6CE-113F-5C68-07C0C7514A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5F1A9B2-E6CE-113F-5C68-07C0C7514A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ABD61A21-E4D7-5767-EC4E-8C0773353988}"/>
              </a:ext>
            </a:extLst>
          </p:cNvPr>
          <p:cNvSpPr/>
          <p:nvPr/>
        </p:nvSpPr>
        <p:spPr>
          <a:xfrm>
            <a:off x="179407" y="6466248"/>
            <a:ext cx="108802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13968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BC437BF7-03BE-3884-DFC0-46081B2C0E86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5D781A1-2889-C842-DD28-9B5B1395CD9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5D781A1-2889-C842-DD28-9B5B1395CD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0BCAF5C7-FABB-BEAD-3511-2679AB885423}"/>
              </a:ext>
            </a:extLst>
          </p:cNvPr>
          <p:cNvSpPr/>
          <p:nvPr/>
        </p:nvSpPr>
        <p:spPr>
          <a:xfrm>
            <a:off x="179407" y="6466248"/>
            <a:ext cx="108802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42283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B100EE8-B465-3CF9-0F3A-82FE90E7B26D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67610B8-47FF-30C2-8F7D-B379E6D0E9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67610B8-47FF-30C2-8F7D-B379E6D0E9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658B7E4B-E0B9-60F5-7EEE-B127B1313A98}"/>
              </a:ext>
            </a:extLst>
          </p:cNvPr>
          <p:cNvSpPr/>
          <p:nvPr/>
        </p:nvSpPr>
        <p:spPr>
          <a:xfrm>
            <a:off x="179407" y="6466248"/>
            <a:ext cx="140632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86700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50CF6D7E-5CF7-EE24-9CD0-89707DA3C4A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E94B175-7BBA-DC59-0175-13C901BA98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E94B175-7BBA-DC59-0175-13C901BA98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1C430403-54D2-0112-4699-7F846283E20D}"/>
              </a:ext>
            </a:extLst>
          </p:cNvPr>
          <p:cNvSpPr/>
          <p:nvPr/>
        </p:nvSpPr>
        <p:spPr>
          <a:xfrm>
            <a:off x="179407" y="6466248"/>
            <a:ext cx="140632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01017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E3F0CB1-3865-3F83-841C-C658C40A38CE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DE745E06-6A4B-1C02-34A6-8D803928C4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DE745E06-6A4B-1C02-34A6-8D803928C4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935D50AF-4221-D921-DD55-F1B744CBE3DE}"/>
              </a:ext>
            </a:extLst>
          </p:cNvPr>
          <p:cNvSpPr/>
          <p:nvPr/>
        </p:nvSpPr>
        <p:spPr>
          <a:xfrm>
            <a:off x="179407" y="6466248"/>
            <a:ext cx="157415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66304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A32884F-93CC-968C-B6FD-F12179E65FE7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7D80CDEC-3D6F-3ACB-DA90-729C32D32D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7D80CDEC-3D6F-3ACB-DA90-729C32D32D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E780CE2B-CBB5-C208-59F2-87D5F7CA2A06}"/>
              </a:ext>
            </a:extLst>
          </p:cNvPr>
          <p:cNvSpPr/>
          <p:nvPr/>
        </p:nvSpPr>
        <p:spPr>
          <a:xfrm>
            <a:off x="179407" y="6466248"/>
            <a:ext cx="157415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06671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C8421CE-B42E-85C1-D0B4-C3EC535823E2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18505E57-90E2-7FE8-427E-E2CABDA8D7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18505E57-90E2-7FE8-427E-E2CABDA8D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5E281E63-ED5C-1DBA-ECC8-726F00594914}"/>
              </a:ext>
            </a:extLst>
          </p:cNvPr>
          <p:cNvSpPr/>
          <p:nvPr/>
        </p:nvSpPr>
        <p:spPr>
          <a:xfrm>
            <a:off x="179407" y="6466248"/>
            <a:ext cx="87388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2142D211-F339-35B5-CE37-96031B255B61}"/>
              </a:ext>
            </a:extLst>
          </p:cNvPr>
          <p:cNvSpPr/>
          <p:nvPr/>
        </p:nvSpPr>
        <p:spPr>
          <a:xfrm>
            <a:off x="1053296" y="6466248"/>
            <a:ext cx="113431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559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9A21AEF1-437F-FCE2-BACA-6C03C55C97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9A21AEF1-437F-FCE2-BACA-6C03C55C97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2DE727DF-AA1D-2099-606D-E3978326F71B}"/>
              </a:ext>
            </a:extLst>
          </p:cNvPr>
          <p:cNvSpPr/>
          <p:nvPr/>
        </p:nvSpPr>
        <p:spPr>
          <a:xfrm>
            <a:off x="260428" y="6453780"/>
            <a:ext cx="207765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81E72330-8231-36CD-28DA-A4CE3DDD50B5}"/>
              </a:ext>
            </a:extLst>
          </p:cNvPr>
          <p:cNvSpPr/>
          <p:nvPr/>
        </p:nvSpPr>
        <p:spPr>
          <a:xfrm>
            <a:off x="2338084" y="6453780"/>
            <a:ext cx="75235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06037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BC1574B9-CD4C-24D2-0C2D-0FAB073B21FB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C016F9A-A427-E050-DC88-6CE5C601FF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C016F9A-A427-E050-DC88-6CE5C601FF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79D3C22C-F6D3-EAFC-C343-3182F2AF857E}"/>
              </a:ext>
            </a:extLst>
          </p:cNvPr>
          <p:cNvSpPr/>
          <p:nvPr/>
        </p:nvSpPr>
        <p:spPr>
          <a:xfrm>
            <a:off x="179407" y="6466248"/>
            <a:ext cx="87388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D957F764-4EB4-60CE-AF70-1179BE885807}"/>
              </a:ext>
            </a:extLst>
          </p:cNvPr>
          <p:cNvSpPr/>
          <p:nvPr/>
        </p:nvSpPr>
        <p:spPr>
          <a:xfrm>
            <a:off x="1053296" y="6466248"/>
            <a:ext cx="113431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58297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AA48B5-198C-E8DA-06BA-630BDC563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697" y="4516437"/>
            <a:ext cx="5956606" cy="1358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DB0A86-4C09-D534-D56F-186E387CA4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3120" y="3143094"/>
            <a:ext cx="6737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-150" dirty="0">
                <a:solidFill>
                  <a:srgbClr val="398CDA"/>
                </a:solidFill>
                <a:latin typeface="Nunito Sans" pitchFamily="2" charset="0"/>
              </a:rPr>
              <a:t>Do you have KS4 students who need additional support in maths?</a:t>
            </a:r>
          </a:p>
        </p:txBody>
      </p:sp>
      <p:sp>
        <p:nvSpPr>
          <p:cNvPr id="7" name="Rectangle 6">
            <a:hlinkClick r:id="rId4"/>
            <a:extLst>
              <a:ext uri="{FF2B5EF4-FFF2-40B4-BE49-F238E27FC236}">
                <a16:creationId xmlns:a16="http://schemas.microsoft.com/office/drawing/2014/main" id="{B57CCBBC-72CD-8D36-EAD8-9A10D56F9BDF}"/>
              </a:ext>
            </a:extLst>
          </p:cNvPr>
          <p:cNvSpPr/>
          <p:nvPr/>
        </p:nvSpPr>
        <p:spPr>
          <a:xfrm>
            <a:off x="3582625" y="5517472"/>
            <a:ext cx="189690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122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82126E32-AB54-CAC1-C000-30782EEE9D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7076285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82126E32-AB54-CAC1-C000-30782EEE9D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D78E845B-81CB-5384-C4C4-D690AC0ED144}"/>
              </a:ext>
            </a:extLst>
          </p:cNvPr>
          <p:cNvSpPr/>
          <p:nvPr/>
        </p:nvSpPr>
        <p:spPr>
          <a:xfrm>
            <a:off x="260428" y="6453780"/>
            <a:ext cx="207765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12F48FD2-9E4B-1464-BC14-7A840C61789C}"/>
              </a:ext>
            </a:extLst>
          </p:cNvPr>
          <p:cNvSpPr/>
          <p:nvPr/>
        </p:nvSpPr>
        <p:spPr>
          <a:xfrm>
            <a:off x="2338084" y="6453780"/>
            <a:ext cx="75235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058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8C240BC6-812F-BB8D-26E5-1E614EB268DE}"/>
              </a:ext>
            </a:extLst>
          </p:cNvPr>
          <p:cNvSpPr/>
          <p:nvPr/>
        </p:nvSpPr>
        <p:spPr>
          <a:xfrm>
            <a:off x="7880350" y="4083050"/>
            <a:ext cx="28067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CC11F344-9AC8-70BB-0436-2B2064AE16CE}"/>
              </a:ext>
            </a:extLst>
          </p:cNvPr>
          <p:cNvSpPr/>
          <p:nvPr/>
        </p:nvSpPr>
        <p:spPr>
          <a:xfrm>
            <a:off x="4603750" y="4083050"/>
            <a:ext cx="28067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5208EC75-55CB-8C35-8D2E-95F72A6B9879}"/>
              </a:ext>
            </a:extLst>
          </p:cNvPr>
          <p:cNvSpPr/>
          <p:nvPr/>
        </p:nvSpPr>
        <p:spPr>
          <a:xfrm>
            <a:off x="497417" y="5217583"/>
            <a:ext cx="1382183" cy="1191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66557B5A-BD7A-9F43-7DAD-96F50305B758}"/>
              </a:ext>
            </a:extLst>
          </p:cNvPr>
          <p:cNvSpPr/>
          <p:nvPr/>
        </p:nvSpPr>
        <p:spPr>
          <a:xfrm>
            <a:off x="1327150" y="4083050"/>
            <a:ext cx="28067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7FCDCB8B-A793-6A54-03B3-7E38D8804942}"/>
              </a:ext>
            </a:extLst>
          </p:cNvPr>
          <p:cNvSpPr/>
          <p:nvPr/>
        </p:nvSpPr>
        <p:spPr>
          <a:xfrm>
            <a:off x="7880350" y="3022600"/>
            <a:ext cx="28067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8" action="ppaction://hlinksldjump"/>
            <a:extLst>
              <a:ext uri="{FF2B5EF4-FFF2-40B4-BE49-F238E27FC236}">
                <a16:creationId xmlns:a16="http://schemas.microsoft.com/office/drawing/2014/main" id="{54BDA74B-FB21-D413-D6E5-E6AEBA04FE55}"/>
              </a:ext>
            </a:extLst>
          </p:cNvPr>
          <p:cNvSpPr/>
          <p:nvPr/>
        </p:nvSpPr>
        <p:spPr>
          <a:xfrm>
            <a:off x="4603750" y="3022600"/>
            <a:ext cx="28067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9" action="ppaction://hlinksldjump"/>
            <a:extLst>
              <a:ext uri="{FF2B5EF4-FFF2-40B4-BE49-F238E27FC236}">
                <a16:creationId xmlns:a16="http://schemas.microsoft.com/office/drawing/2014/main" id="{E2969266-7DD6-D018-EC9C-9DFA37052979}"/>
              </a:ext>
            </a:extLst>
          </p:cNvPr>
          <p:cNvSpPr/>
          <p:nvPr/>
        </p:nvSpPr>
        <p:spPr>
          <a:xfrm>
            <a:off x="1318683" y="3031067"/>
            <a:ext cx="28067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188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75696095-4B0B-447E-F6FE-EBE7692EFA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75696095-4B0B-447E-F6FE-EBE7692EFA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A0AC4464-3B4B-2667-3066-A5097AA1A2FA}"/>
              </a:ext>
            </a:extLst>
          </p:cNvPr>
          <p:cNvSpPr/>
          <p:nvPr/>
        </p:nvSpPr>
        <p:spPr>
          <a:xfrm>
            <a:off x="1498919" y="6453780"/>
            <a:ext cx="157415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322D3EEC-9C9A-3215-72A3-2A2CFC17AA8D}"/>
              </a:ext>
            </a:extLst>
          </p:cNvPr>
          <p:cNvSpPr/>
          <p:nvPr/>
        </p:nvSpPr>
        <p:spPr>
          <a:xfrm>
            <a:off x="3073076" y="6453780"/>
            <a:ext cx="186931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0047E6C1-D0A6-FEE6-376B-10904919942D}"/>
              </a:ext>
            </a:extLst>
          </p:cNvPr>
          <p:cNvSpPr/>
          <p:nvPr/>
        </p:nvSpPr>
        <p:spPr>
          <a:xfrm>
            <a:off x="196768" y="6453780"/>
            <a:ext cx="130215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624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768FE95A-E0A1-9E88-4B90-7ED2A877178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768FE95A-E0A1-9E88-4B90-7ED2A87717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A2E3AA73-7B92-E026-191D-40C46038F2CC}"/>
              </a:ext>
            </a:extLst>
          </p:cNvPr>
          <p:cNvSpPr/>
          <p:nvPr/>
        </p:nvSpPr>
        <p:spPr>
          <a:xfrm>
            <a:off x="1498919" y="6453780"/>
            <a:ext cx="157415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28E459AE-08D2-1F0A-FA8E-09E6E7052997}"/>
              </a:ext>
            </a:extLst>
          </p:cNvPr>
          <p:cNvSpPr/>
          <p:nvPr/>
        </p:nvSpPr>
        <p:spPr>
          <a:xfrm>
            <a:off x="3073076" y="6453780"/>
            <a:ext cx="186931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30372712-15E7-46B4-E5AF-DC4872C5D70C}"/>
              </a:ext>
            </a:extLst>
          </p:cNvPr>
          <p:cNvSpPr/>
          <p:nvPr/>
        </p:nvSpPr>
        <p:spPr>
          <a:xfrm>
            <a:off x="196768" y="6453780"/>
            <a:ext cx="130215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991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E0210306-B835-4432-7F4D-E0EE23C7A6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E0210306-B835-4432-7F4D-E0EE23C7A6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2F553350-AE0D-4D12-503C-C807D2F9D8AC}"/>
              </a:ext>
            </a:extLst>
          </p:cNvPr>
          <p:cNvSpPr/>
          <p:nvPr/>
        </p:nvSpPr>
        <p:spPr>
          <a:xfrm>
            <a:off x="2494344" y="6459566"/>
            <a:ext cx="200820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5EBECBDE-B250-AE2B-D82A-22558F62ABA8}"/>
              </a:ext>
            </a:extLst>
          </p:cNvPr>
          <p:cNvSpPr/>
          <p:nvPr/>
        </p:nvSpPr>
        <p:spPr>
          <a:xfrm>
            <a:off x="4502551" y="6459566"/>
            <a:ext cx="195612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F2D018CD-5030-1101-B6D1-807C25E787BC}"/>
              </a:ext>
            </a:extLst>
          </p:cNvPr>
          <p:cNvSpPr/>
          <p:nvPr/>
        </p:nvSpPr>
        <p:spPr>
          <a:xfrm>
            <a:off x="266217" y="6459566"/>
            <a:ext cx="148734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5BA29180-7516-C4E8-4357-AFFC40500A4F}"/>
              </a:ext>
            </a:extLst>
          </p:cNvPr>
          <p:cNvSpPr/>
          <p:nvPr/>
        </p:nvSpPr>
        <p:spPr>
          <a:xfrm>
            <a:off x="1753565" y="6466248"/>
            <a:ext cx="74077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435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C8D336DF-8BD1-AE15-2975-B4933362B1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C8D336DF-8BD1-AE15-2975-B4933362B1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D2A066F3-94C6-99F7-5E19-39BAB2069B7A}"/>
              </a:ext>
            </a:extLst>
          </p:cNvPr>
          <p:cNvSpPr/>
          <p:nvPr/>
        </p:nvSpPr>
        <p:spPr>
          <a:xfrm>
            <a:off x="2494344" y="6459566"/>
            <a:ext cx="200820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A07B063C-16F0-9EAF-C189-C4AF29E3EE14}"/>
              </a:ext>
            </a:extLst>
          </p:cNvPr>
          <p:cNvSpPr/>
          <p:nvPr/>
        </p:nvSpPr>
        <p:spPr>
          <a:xfrm>
            <a:off x="4502551" y="6459566"/>
            <a:ext cx="195612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E1BBC923-73D5-DCB1-9052-3F4B8A6F6CC0}"/>
              </a:ext>
            </a:extLst>
          </p:cNvPr>
          <p:cNvSpPr/>
          <p:nvPr/>
        </p:nvSpPr>
        <p:spPr>
          <a:xfrm>
            <a:off x="266217" y="6459566"/>
            <a:ext cx="148734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1D7D3F78-8293-DF42-9FE1-61AAE459FD7B}"/>
              </a:ext>
            </a:extLst>
          </p:cNvPr>
          <p:cNvSpPr/>
          <p:nvPr/>
        </p:nvSpPr>
        <p:spPr>
          <a:xfrm>
            <a:off x="1753565" y="6466248"/>
            <a:ext cx="74077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476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2AA9BF5F-3CC6-2B21-70DF-DB084ABBA6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2AA9BF5F-3CC6-2B21-70DF-DB084ABBA6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3856BB31-FAC5-83B0-6D76-D41AA11BFC34}"/>
              </a:ext>
            </a:extLst>
          </p:cNvPr>
          <p:cNvSpPr/>
          <p:nvPr/>
        </p:nvSpPr>
        <p:spPr>
          <a:xfrm>
            <a:off x="2494344" y="6459566"/>
            <a:ext cx="200820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DCE2E50E-5155-4567-C3EC-E6FA1D3A837C}"/>
              </a:ext>
            </a:extLst>
          </p:cNvPr>
          <p:cNvSpPr/>
          <p:nvPr/>
        </p:nvSpPr>
        <p:spPr>
          <a:xfrm>
            <a:off x="4502551" y="6459566"/>
            <a:ext cx="195612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04EFAA49-8621-9473-D4EF-DA23596D1D5D}"/>
              </a:ext>
            </a:extLst>
          </p:cNvPr>
          <p:cNvSpPr/>
          <p:nvPr/>
        </p:nvSpPr>
        <p:spPr>
          <a:xfrm>
            <a:off x="266217" y="6459566"/>
            <a:ext cx="148734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EFF7AD84-EC78-C30B-D51B-B1B6539A71FA}"/>
              </a:ext>
            </a:extLst>
          </p:cNvPr>
          <p:cNvSpPr/>
          <p:nvPr/>
        </p:nvSpPr>
        <p:spPr>
          <a:xfrm>
            <a:off x="1753565" y="6466248"/>
            <a:ext cx="74077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367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E708A7ED-FF06-2522-B948-0306C38ACE0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E708A7ED-FF06-2522-B948-0306C38ACE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63CC04E2-CA3D-46B6-8286-34C991BB783A}"/>
              </a:ext>
            </a:extLst>
          </p:cNvPr>
          <p:cNvSpPr/>
          <p:nvPr/>
        </p:nvSpPr>
        <p:spPr>
          <a:xfrm>
            <a:off x="2494344" y="6459566"/>
            <a:ext cx="200820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BBF10645-54F7-C6D3-01AE-E7DC0AEED3CA}"/>
              </a:ext>
            </a:extLst>
          </p:cNvPr>
          <p:cNvSpPr/>
          <p:nvPr/>
        </p:nvSpPr>
        <p:spPr>
          <a:xfrm>
            <a:off x="4502551" y="6459566"/>
            <a:ext cx="195612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1DDD8151-C3A4-1CF9-3A5F-B1EA8CE3EADD}"/>
              </a:ext>
            </a:extLst>
          </p:cNvPr>
          <p:cNvSpPr/>
          <p:nvPr/>
        </p:nvSpPr>
        <p:spPr>
          <a:xfrm>
            <a:off x="266217" y="6459566"/>
            <a:ext cx="148734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7FA23CB7-6209-72EE-ABDD-917E0C17DDEF}"/>
              </a:ext>
            </a:extLst>
          </p:cNvPr>
          <p:cNvSpPr/>
          <p:nvPr/>
        </p:nvSpPr>
        <p:spPr>
          <a:xfrm>
            <a:off x="1753565" y="6466248"/>
            <a:ext cx="74077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057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78FC6581-2D90-27FA-0750-58C1AAB4F1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7497114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78FC6581-2D90-27FA-0750-58C1AAB4F1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676FD845-3B76-9B6A-55EE-DA0FE0D104C5}"/>
              </a:ext>
            </a:extLst>
          </p:cNvPr>
          <p:cNvSpPr/>
          <p:nvPr/>
        </p:nvSpPr>
        <p:spPr>
          <a:xfrm>
            <a:off x="266217" y="6459566"/>
            <a:ext cx="167833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D0C72C62-9B5E-2D03-5C94-DC453E433D11}"/>
              </a:ext>
            </a:extLst>
          </p:cNvPr>
          <p:cNvSpPr/>
          <p:nvPr/>
        </p:nvSpPr>
        <p:spPr>
          <a:xfrm>
            <a:off x="1904036" y="6466248"/>
            <a:ext cx="161466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237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2CECDF7E-9AB9-FAEA-42ED-3A96FA371E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2CECDF7E-9AB9-FAEA-42ED-3A96FA371E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5"/>
            <a:extLst>
              <a:ext uri="{FF2B5EF4-FFF2-40B4-BE49-F238E27FC236}">
                <a16:creationId xmlns:a16="http://schemas.microsoft.com/office/drawing/2014/main" id="{60959DCC-4DC8-CFD6-BDC8-45A6AB4A2690}"/>
              </a:ext>
            </a:extLst>
          </p:cNvPr>
          <p:cNvSpPr/>
          <p:nvPr/>
        </p:nvSpPr>
        <p:spPr>
          <a:xfrm>
            <a:off x="266217" y="6459566"/>
            <a:ext cx="167833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6"/>
            <a:extLst>
              <a:ext uri="{FF2B5EF4-FFF2-40B4-BE49-F238E27FC236}">
                <a16:creationId xmlns:a16="http://schemas.microsoft.com/office/drawing/2014/main" id="{4F5AE32F-C335-EB84-1A1B-F23157561E44}"/>
              </a:ext>
            </a:extLst>
          </p:cNvPr>
          <p:cNvSpPr/>
          <p:nvPr/>
        </p:nvSpPr>
        <p:spPr>
          <a:xfrm>
            <a:off x="1904036" y="6466248"/>
            <a:ext cx="161466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702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01828ED6-A336-66C5-6D6F-F6B74F0D8085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7293AF7-37D7-322D-D997-B04A45D2D9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7293AF7-37D7-322D-D997-B04A45D2D9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E4AFBC76-6FA6-AA2D-E47A-748DF0A6438B}"/>
              </a:ext>
            </a:extLst>
          </p:cNvPr>
          <p:cNvSpPr/>
          <p:nvPr/>
        </p:nvSpPr>
        <p:spPr>
          <a:xfrm>
            <a:off x="266216" y="6459566"/>
            <a:ext cx="138317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55641A2B-88B1-5091-35F5-351380A541DE}"/>
              </a:ext>
            </a:extLst>
          </p:cNvPr>
          <p:cNvSpPr/>
          <p:nvPr/>
        </p:nvSpPr>
        <p:spPr>
          <a:xfrm>
            <a:off x="3032566" y="6466248"/>
            <a:ext cx="160888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7DC9744F-BD62-B268-FD54-A7B3CBBBF43B}"/>
              </a:ext>
            </a:extLst>
          </p:cNvPr>
          <p:cNvSpPr/>
          <p:nvPr/>
        </p:nvSpPr>
        <p:spPr>
          <a:xfrm>
            <a:off x="1649390" y="6443991"/>
            <a:ext cx="140632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568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0FCF60CC-3589-926A-A979-901C8765A56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1E1FC6E0-F057-DE93-A012-AAB2FB3CF1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1E1FC6E0-F057-DE93-A012-AAB2FB3CF1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EF07C09E-6CFE-5EF2-C8DA-BBA9DC438DF0}"/>
              </a:ext>
            </a:extLst>
          </p:cNvPr>
          <p:cNvSpPr/>
          <p:nvPr/>
        </p:nvSpPr>
        <p:spPr>
          <a:xfrm>
            <a:off x="266216" y="6459566"/>
            <a:ext cx="138317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3D744C29-8DC7-CF25-90FE-F91376768515}"/>
              </a:ext>
            </a:extLst>
          </p:cNvPr>
          <p:cNvSpPr/>
          <p:nvPr/>
        </p:nvSpPr>
        <p:spPr>
          <a:xfrm>
            <a:off x="3032566" y="6466248"/>
            <a:ext cx="160888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BC82790B-A331-7EFD-3BE6-9C42F0289C53}"/>
              </a:ext>
            </a:extLst>
          </p:cNvPr>
          <p:cNvSpPr/>
          <p:nvPr/>
        </p:nvSpPr>
        <p:spPr>
          <a:xfrm>
            <a:off x="1649390" y="6443991"/>
            <a:ext cx="140632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443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4450E341-9C5C-C64C-E5E7-FE6FC9E08CDF}"/>
              </a:ext>
            </a:extLst>
          </p:cNvPr>
          <p:cNvSpPr/>
          <p:nvPr/>
        </p:nvSpPr>
        <p:spPr>
          <a:xfrm>
            <a:off x="793750" y="4387849"/>
            <a:ext cx="1382183" cy="1191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152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3D76839-A0BD-ECE7-FF75-D069AB50917E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05015DE-0A8A-3985-07F8-7D4E05574F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05015DE-0A8A-3985-07F8-7D4E05574F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BB707000-DFDD-0AC9-F7A0-D317470A8080}"/>
              </a:ext>
            </a:extLst>
          </p:cNvPr>
          <p:cNvSpPr/>
          <p:nvPr/>
        </p:nvSpPr>
        <p:spPr>
          <a:xfrm>
            <a:off x="266216" y="6459566"/>
            <a:ext cx="231493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7"/>
            <a:extLst>
              <a:ext uri="{FF2B5EF4-FFF2-40B4-BE49-F238E27FC236}">
                <a16:creationId xmlns:a16="http://schemas.microsoft.com/office/drawing/2014/main" id="{FBA6ADAD-962E-7A95-08A8-EFC5277EF010}"/>
              </a:ext>
            </a:extLst>
          </p:cNvPr>
          <p:cNvSpPr/>
          <p:nvPr/>
        </p:nvSpPr>
        <p:spPr>
          <a:xfrm>
            <a:off x="2581152" y="6459566"/>
            <a:ext cx="180565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079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F1663194-6130-DC1D-E92F-C3A70ED1FEB6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2190C380-66C4-F2B5-33B8-5593AF887D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2190C380-66C4-F2B5-33B8-5593AF887D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F50D9049-95C9-1FD8-74FB-81ED00645886}"/>
              </a:ext>
            </a:extLst>
          </p:cNvPr>
          <p:cNvSpPr/>
          <p:nvPr/>
        </p:nvSpPr>
        <p:spPr>
          <a:xfrm>
            <a:off x="266216" y="6459566"/>
            <a:ext cx="231493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01873AE0-0AD7-90BC-DB00-F25791A75146}"/>
              </a:ext>
            </a:extLst>
          </p:cNvPr>
          <p:cNvSpPr/>
          <p:nvPr/>
        </p:nvSpPr>
        <p:spPr>
          <a:xfrm>
            <a:off x="2581152" y="6459566"/>
            <a:ext cx="180565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928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190C1CA-155A-C9E2-2BB5-3DCE1C5A4918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14A969EE-BDF7-2DF1-BAC3-49CED9EB37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14A969EE-BDF7-2DF1-BAC3-49CED9EB37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6C1E4BED-80AB-E1D4-AC36-C949C6EDB186}"/>
              </a:ext>
            </a:extLst>
          </p:cNvPr>
          <p:cNvSpPr/>
          <p:nvPr/>
        </p:nvSpPr>
        <p:spPr>
          <a:xfrm>
            <a:off x="266216" y="6459566"/>
            <a:ext cx="98963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354A4071-506E-36A6-D08E-C4AD77CB9927}"/>
              </a:ext>
            </a:extLst>
          </p:cNvPr>
          <p:cNvSpPr/>
          <p:nvPr/>
        </p:nvSpPr>
        <p:spPr>
          <a:xfrm>
            <a:off x="1255853" y="6459566"/>
            <a:ext cx="7946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443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0B67158-E0B3-0CD4-8DD7-8402432E2EBE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C42388E-FC9A-C439-9D98-8C31CCE3E9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1037199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C42388E-FC9A-C439-9D98-8C31CCE3E9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CDC7A073-51ED-5875-230B-F40ACAAC48A0}"/>
              </a:ext>
            </a:extLst>
          </p:cNvPr>
          <p:cNvSpPr/>
          <p:nvPr/>
        </p:nvSpPr>
        <p:spPr>
          <a:xfrm>
            <a:off x="266216" y="6459566"/>
            <a:ext cx="98963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24C630FC-2DF2-13A0-C48D-C0E1CBE0A3B7}"/>
              </a:ext>
            </a:extLst>
          </p:cNvPr>
          <p:cNvSpPr/>
          <p:nvPr/>
        </p:nvSpPr>
        <p:spPr>
          <a:xfrm>
            <a:off x="1255853" y="6459566"/>
            <a:ext cx="7946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954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AF961268-C00F-77ED-B6E8-143379F5416D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D3EBF6AC-A8F7-41D2-CC73-21A07B07CD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D3EBF6AC-A8F7-41D2-CC73-21A07B07CD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EB13BAA3-6C0F-BFFE-469A-4402D876E7AE}"/>
              </a:ext>
            </a:extLst>
          </p:cNvPr>
          <p:cNvSpPr/>
          <p:nvPr/>
        </p:nvSpPr>
        <p:spPr>
          <a:xfrm>
            <a:off x="1880885" y="6466248"/>
            <a:ext cx="68290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2F802155-FE0B-525B-2CD3-594F7F60C990}"/>
              </a:ext>
            </a:extLst>
          </p:cNvPr>
          <p:cNvSpPr/>
          <p:nvPr/>
        </p:nvSpPr>
        <p:spPr>
          <a:xfrm>
            <a:off x="208344" y="6466248"/>
            <a:ext cx="16493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873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05634482-DC0F-553D-A0C9-FFE138AEDB2A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BB4966F6-FF36-DCE6-8EF5-EC4729120E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BB4966F6-FF36-DCE6-8EF5-EC4729120E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F4BDC6FF-7CF2-43FB-19C2-5AEDA945AC6B}"/>
              </a:ext>
            </a:extLst>
          </p:cNvPr>
          <p:cNvSpPr/>
          <p:nvPr/>
        </p:nvSpPr>
        <p:spPr>
          <a:xfrm>
            <a:off x="1880885" y="6466248"/>
            <a:ext cx="68290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BE0F6FF1-54FC-3BF7-726F-B99BC3B60DA1}"/>
              </a:ext>
            </a:extLst>
          </p:cNvPr>
          <p:cNvSpPr/>
          <p:nvPr/>
        </p:nvSpPr>
        <p:spPr>
          <a:xfrm>
            <a:off x="208344" y="6466248"/>
            <a:ext cx="16493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647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B3AD5324-8B42-D662-9F72-C627EC13E30D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7652B1E7-04C6-6355-C24A-3167D51AFA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7652B1E7-04C6-6355-C24A-3167D51AFA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3059ADC4-E94B-EAD7-C372-5198F44FFFDB}"/>
              </a:ext>
            </a:extLst>
          </p:cNvPr>
          <p:cNvSpPr/>
          <p:nvPr/>
        </p:nvSpPr>
        <p:spPr>
          <a:xfrm>
            <a:off x="2164465" y="6466248"/>
            <a:ext cx="160309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9C4D14AB-3964-BC8A-C24E-A15CA782C2F3}"/>
              </a:ext>
            </a:extLst>
          </p:cNvPr>
          <p:cNvSpPr/>
          <p:nvPr/>
        </p:nvSpPr>
        <p:spPr>
          <a:xfrm>
            <a:off x="208344" y="6466248"/>
            <a:ext cx="195612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668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496CC21-63F7-CD04-D6C1-30F2DF97035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F55DA56-9D07-1BDC-CA97-1D3F9F0FBC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F55DA56-9D07-1BDC-CA97-1D3F9F0FBC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AE3CDB34-C237-0128-1989-FE8656AE827E}"/>
              </a:ext>
            </a:extLst>
          </p:cNvPr>
          <p:cNvSpPr/>
          <p:nvPr/>
        </p:nvSpPr>
        <p:spPr>
          <a:xfrm>
            <a:off x="2164465" y="6466248"/>
            <a:ext cx="160309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46EF7733-D48F-23E9-314E-64928DE82C63}"/>
              </a:ext>
            </a:extLst>
          </p:cNvPr>
          <p:cNvSpPr/>
          <p:nvPr/>
        </p:nvSpPr>
        <p:spPr>
          <a:xfrm>
            <a:off x="208344" y="6466248"/>
            <a:ext cx="195612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233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25A3550-4244-047A-1E49-E924092D9014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27B162B3-3D02-F817-F370-095DED0B299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27B162B3-3D02-F817-F370-095DED0B29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06802A9F-10EA-D6BA-1AC9-ED51AEBBD3B3}"/>
              </a:ext>
            </a:extLst>
          </p:cNvPr>
          <p:cNvSpPr/>
          <p:nvPr/>
        </p:nvSpPr>
        <p:spPr>
          <a:xfrm>
            <a:off x="208345" y="6466248"/>
            <a:ext cx="156837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00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37AB8339-BDBC-6F3F-6576-BB51525B637B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66A8D4F7-72DA-8522-F3B2-7997DE4EC8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66A8D4F7-72DA-8522-F3B2-7997DE4EC8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CDCE7221-1675-6EB1-A0EA-BDD81C31238E}"/>
              </a:ext>
            </a:extLst>
          </p:cNvPr>
          <p:cNvSpPr/>
          <p:nvPr/>
        </p:nvSpPr>
        <p:spPr>
          <a:xfrm>
            <a:off x="208345" y="6466248"/>
            <a:ext cx="156837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168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CCA9E18-02D8-B9AE-86A0-28D6D91A713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2AFBE4EA-E7C0-A8D7-0DB7-126E3F3121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5147285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extLst>
                  <a:ext uri="{FF2B5EF4-FFF2-40B4-BE49-F238E27FC236}">
                    <a16:creationId xmlns:a16="http://schemas.microsoft.com/office/drawing/2014/main" id="{2AFBE4EA-E7C0-A8D7-0DB7-126E3F3121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6"/>
            <a:extLst>
              <a:ext uri="{FF2B5EF4-FFF2-40B4-BE49-F238E27FC236}">
                <a16:creationId xmlns:a16="http://schemas.microsoft.com/office/drawing/2014/main" id="{564C96C5-5CD1-1027-09D6-B0B5534D3AB5}"/>
              </a:ext>
            </a:extLst>
          </p:cNvPr>
          <p:cNvSpPr/>
          <p:nvPr/>
        </p:nvSpPr>
        <p:spPr>
          <a:xfrm>
            <a:off x="214131" y="6452886"/>
            <a:ext cx="93176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7"/>
            <a:extLst>
              <a:ext uri="{FF2B5EF4-FFF2-40B4-BE49-F238E27FC236}">
                <a16:creationId xmlns:a16="http://schemas.microsoft.com/office/drawing/2014/main" id="{902470C7-EBF0-135D-78F7-808E3D5A84FA}"/>
              </a:ext>
            </a:extLst>
          </p:cNvPr>
          <p:cNvSpPr/>
          <p:nvPr/>
        </p:nvSpPr>
        <p:spPr>
          <a:xfrm>
            <a:off x="1145894" y="6452886"/>
            <a:ext cx="160888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734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99874CC-B017-3A31-0929-46626537C278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6B2E902E-3916-48D5-7526-CFB38ABBC7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6B2E902E-3916-48D5-7526-CFB38ABBC7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C5FC127C-CB81-01AF-34B6-BB84E80BC9F4}"/>
              </a:ext>
            </a:extLst>
          </p:cNvPr>
          <p:cNvSpPr/>
          <p:nvPr/>
        </p:nvSpPr>
        <p:spPr>
          <a:xfrm>
            <a:off x="208344" y="6466248"/>
            <a:ext cx="176513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8AB8BF33-2A09-6B99-1D53-63A43B6F05CF}"/>
              </a:ext>
            </a:extLst>
          </p:cNvPr>
          <p:cNvSpPr/>
          <p:nvPr/>
        </p:nvSpPr>
        <p:spPr>
          <a:xfrm>
            <a:off x="1973483" y="6466248"/>
            <a:ext cx="203714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68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9200574-20B9-AEF7-E8D8-5550BA8720E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241BA70F-1FCB-CBD3-D4D2-3099C19A5D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extLst>
                  <a:ext uri="{FF2B5EF4-FFF2-40B4-BE49-F238E27FC236}">
                    <a16:creationId xmlns:a16="http://schemas.microsoft.com/office/drawing/2014/main" id="{241BA70F-1FCB-CBD3-D4D2-3099C19A5D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6"/>
            <a:extLst>
              <a:ext uri="{FF2B5EF4-FFF2-40B4-BE49-F238E27FC236}">
                <a16:creationId xmlns:a16="http://schemas.microsoft.com/office/drawing/2014/main" id="{826CFA45-17BF-EF5B-C8C6-8748FE313B7D}"/>
              </a:ext>
            </a:extLst>
          </p:cNvPr>
          <p:cNvSpPr/>
          <p:nvPr/>
        </p:nvSpPr>
        <p:spPr>
          <a:xfrm>
            <a:off x="208344" y="6466248"/>
            <a:ext cx="176513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64EA17C1-F22C-EE35-9F54-D9316E238412}"/>
              </a:ext>
            </a:extLst>
          </p:cNvPr>
          <p:cNvSpPr/>
          <p:nvPr/>
        </p:nvSpPr>
        <p:spPr>
          <a:xfrm>
            <a:off x="1973483" y="6466248"/>
            <a:ext cx="203714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6559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AD960ECC-BEC7-A597-784F-0964FE4D179A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9BCE4C1-A8CB-8D46-8E04-F44461A16A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9BCE4C1-A8CB-8D46-8E04-F44461A16A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CB56E6E5-2DB0-7E01-208D-0344CD8BA46C}"/>
              </a:ext>
            </a:extLst>
          </p:cNvPr>
          <p:cNvSpPr/>
          <p:nvPr/>
        </p:nvSpPr>
        <p:spPr>
          <a:xfrm>
            <a:off x="208344" y="6466248"/>
            <a:ext cx="190982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43A9F242-EC29-6DEB-DAC6-A97AFEB677B5}"/>
              </a:ext>
            </a:extLst>
          </p:cNvPr>
          <p:cNvSpPr/>
          <p:nvPr/>
        </p:nvSpPr>
        <p:spPr>
          <a:xfrm>
            <a:off x="2118168" y="6466248"/>
            <a:ext cx="156258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606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9E0F9AB-2989-EE8B-3E73-4C96534735D8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3B8923D3-CFB1-142B-9485-A8462DD77D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3B8923D3-CFB1-142B-9485-A8462DD77D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972CE637-3F08-EC09-32AF-3A9C0937E2B4}"/>
              </a:ext>
            </a:extLst>
          </p:cNvPr>
          <p:cNvSpPr/>
          <p:nvPr/>
        </p:nvSpPr>
        <p:spPr>
          <a:xfrm>
            <a:off x="208344" y="6466248"/>
            <a:ext cx="190982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F604580B-4CA1-5EE2-9DF0-95EC9D3E87D1}"/>
              </a:ext>
            </a:extLst>
          </p:cNvPr>
          <p:cNvSpPr/>
          <p:nvPr/>
        </p:nvSpPr>
        <p:spPr>
          <a:xfrm>
            <a:off x="2118168" y="6466248"/>
            <a:ext cx="156258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94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001CFBC1-4499-2140-7741-F5BD1C502D66}"/>
              </a:ext>
            </a:extLst>
          </p:cNvPr>
          <p:cNvSpPr/>
          <p:nvPr/>
        </p:nvSpPr>
        <p:spPr>
          <a:xfrm>
            <a:off x="810683" y="4379383"/>
            <a:ext cx="1382183" cy="1191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527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D01053F-E629-470D-4771-83E75E99CC9B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DBE4F14B-079A-D475-C27B-E09AAF20EA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DBE4F14B-079A-D475-C27B-E09AAF20EA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hlinkClick r:id="rId6"/>
            <a:extLst>
              <a:ext uri="{FF2B5EF4-FFF2-40B4-BE49-F238E27FC236}">
                <a16:creationId xmlns:a16="http://schemas.microsoft.com/office/drawing/2014/main" id="{4B82B7DB-4448-BBFA-4B33-85B479585B82}"/>
              </a:ext>
            </a:extLst>
          </p:cNvPr>
          <p:cNvSpPr/>
          <p:nvPr/>
        </p:nvSpPr>
        <p:spPr>
          <a:xfrm>
            <a:off x="2326511" y="6466248"/>
            <a:ext cx="7946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7"/>
            <a:extLst>
              <a:ext uri="{FF2B5EF4-FFF2-40B4-BE49-F238E27FC236}">
                <a16:creationId xmlns:a16="http://schemas.microsoft.com/office/drawing/2014/main" id="{0045FEDF-E406-3772-1E02-D12929C0B4A9}"/>
              </a:ext>
            </a:extLst>
          </p:cNvPr>
          <p:cNvSpPr/>
          <p:nvPr/>
        </p:nvSpPr>
        <p:spPr>
          <a:xfrm>
            <a:off x="196769" y="6466248"/>
            <a:ext cx="212974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05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ABFB2D2-DB05-3D66-AC8D-C3901AAA26A2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B71C0F9-4481-55A8-B8FE-0DDA64D6A4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B71C0F9-4481-55A8-B8FE-0DDA64D6A4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4E974F12-9C51-5570-2E22-B22B1DC98517}"/>
              </a:ext>
            </a:extLst>
          </p:cNvPr>
          <p:cNvSpPr/>
          <p:nvPr/>
        </p:nvSpPr>
        <p:spPr>
          <a:xfrm>
            <a:off x="2326511" y="6466248"/>
            <a:ext cx="7946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25BF98F9-8AEA-7AB7-0641-F1C520638A29}"/>
              </a:ext>
            </a:extLst>
          </p:cNvPr>
          <p:cNvSpPr/>
          <p:nvPr/>
        </p:nvSpPr>
        <p:spPr>
          <a:xfrm>
            <a:off x="196769" y="6466248"/>
            <a:ext cx="212974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940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E27DB5C-00A7-75DD-C297-126432EB7607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A518D2F-CF84-72D2-7EC6-03FDF032E6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A518D2F-CF84-72D2-7EC6-03FDF032E6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D8EBDFA6-5D21-66AE-31A0-5FE6DDF3F38E}"/>
              </a:ext>
            </a:extLst>
          </p:cNvPr>
          <p:cNvSpPr/>
          <p:nvPr/>
        </p:nvSpPr>
        <p:spPr>
          <a:xfrm>
            <a:off x="1568370" y="6466248"/>
            <a:ext cx="88546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5A17762A-8A8C-9B8F-8811-7DFAE47B420F}"/>
              </a:ext>
            </a:extLst>
          </p:cNvPr>
          <p:cNvSpPr/>
          <p:nvPr/>
        </p:nvSpPr>
        <p:spPr>
          <a:xfrm>
            <a:off x="196769" y="6466248"/>
            <a:ext cx="13716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2824AF9A-4245-2C50-6198-DD5C3D24954A}"/>
              </a:ext>
            </a:extLst>
          </p:cNvPr>
          <p:cNvSpPr/>
          <p:nvPr/>
        </p:nvSpPr>
        <p:spPr>
          <a:xfrm>
            <a:off x="2453834" y="6466248"/>
            <a:ext cx="74078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9"/>
            <a:extLst>
              <a:ext uri="{FF2B5EF4-FFF2-40B4-BE49-F238E27FC236}">
                <a16:creationId xmlns:a16="http://schemas.microsoft.com/office/drawing/2014/main" id="{F31370C3-990A-889F-02D4-DC8D104830AF}"/>
              </a:ext>
            </a:extLst>
          </p:cNvPr>
          <p:cNvSpPr/>
          <p:nvPr/>
        </p:nvSpPr>
        <p:spPr>
          <a:xfrm>
            <a:off x="3194614" y="6466248"/>
            <a:ext cx="92018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10"/>
            <a:extLst>
              <a:ext uri="{FF2B5EF4-FFF2-40B4-BE49-F238E27FC236}">
                <a16:creationId xmlns:a16="http://schemas.microsoft.com/office/drawing/2014/main" id="{1D1C2064-5353-FC84-DE8F-16D8B401253A}"/>
              </a:ext>
            </a:extLst>
          </p:cNvPr>
          <p:cNvSpPr/>
          <p:nvPr/>
        </p:nvSpPr>
        <p:spPr>
          <a:xfrm>
            <a:off x="4114799" y="6466248"/>
            <a:ext cx="108223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66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399CE8A5-8F1B-0BC1-4D24-B2CA4F60933E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D0AF7752-8511-18EE-2318-96DD83F4F7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D0AF7752-8511-18EE-2318-96DD83F4F7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448F87CD-C736-A9A4-E99C-6540C6712342}"/>
              </a:ext>
            </a:extLst>
          </p:cNvPr>
          <p:cNvSpPr/>
          <p:nvPr/>
        </p:nvSpPr>
        <p:spPr>
          <a:xfrm>
            <a:off x="1568370" y="6466248"/>
            <a:ext cx="88546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9BB0C4FF-EBC9-59D4-571F-EFE664186D57}"/>
              </a:ext>
            </a:extLst>
          </p:cNvPr>
          <p:cNvSpPr/>
          <p:nvPr/>
        </p:nvSpPr>
        <p:spPr>
          <a:xfrm>
            <a:off x="196769" y="6466248"/>
            <a:ext cx="13716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ED6CC2CC-0C03-83B7-8C1D-51133FC3160A}"/>
              </a:ext>
            </a:extLst>
          </p:cNvPr>
          <p:cNvSpPr/>
          <p:nvPr/>
        </p:nvSpPr>
        <p:spPr>
          <a:xfrm>
            <a:off x="2453834" y="6466248"/>
            <a:ext cx="74078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9"/>
            <a:extLst>
              <a:ext uri="{FF2B5EF4-FFF2-40B4-BE49-F238E27FC236}">
                <a16:creationId xmlns:a16="http://schemas.microsoft.com/office/drawing/2014/main" id="{787BA89F-BE71-5B79-059D-873B14C9D13B}"/>
              </a:ext>
            </a:extLst>
          </p:cNvPr>
          <p:cNvSpPr/>
          <p:nvPr/>
        </p:nvSpPr>
        <p:spPr>
          <a:xfrm>
            <a:off x="3194614" y="6466248"/>
            <a:ext cx="92018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10"/>
            <a:extLst>
              <a:ext uri="{FF2B5EF4-FFF2-40B4-BE49-F238E27FC236}">
                <a16:creationId xmlns:a16="http://schemas.microsoft.com/office/drawing/2014/main" id="{91538E26-5E5E-8E45-8ABB-9DB56A3AF552}"/>
              </a:ext>
            </a:extLst>
          </p:cNvPr>
          <p:cNvSpPr/>
          <p:nvPr/>
        </p:nvSpPr>
        <p:spPr>
          <a:xfrm>
            <a:off x="4114799" y="6466248"/>
            <a:ext cx="108223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4271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5309C49-58D8-6A63-7A91-023F1C9E2EAC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27AB08AA-6CAE-641A-9C39-03710E76E3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27AB08AA-6CAE-641A-9C39-03710E76E3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hlinkClick r:id="rId6"/>
            <a:extLst>
              <a:ext uri="{FF2B5EF4-FFF2-40B4-BE49-F238E27FC236}">
                <a16:creationId xmlns:a16="http://schemas.microsoft.com/office/drawing/2014/main" id="{0A43A05A-8E06-222B-20EB-425F9AB916ED}"/>
              </a:ext>
            </a:extLst>
          </p:cNvPr>
          <p:cNvSpPr/>
          <p:nvPr/>
        </p:nvSpPr>
        <p:spPr>
          <a:xfrm>
            <a:off x="196769" y="6466248"/>
            <a:ext cx="13716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7"/>
            <a:extLst>
              <a:ext uri="{FF2B5EF4-FFF2-40B4-BE49-F238E27FC236}">
                <a16:creationId xmlns:a16="http://schemas.microsoft.com/office/drawing/2014/main" id="{C2C5700C-8F0F-969D-5B2B-026CC472CC40}"/>
              </a:ext>
            </a:extLst>
          </p:cNvPr>
          <p:cNvSpPr/>
          <p:nvPr/>
        </p:nvSpPr>
        <p:spPr>
          <a:xfrm>
            <a:off x="1568370" y="6466248"/>
            <a:ext cx="108223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414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00D58B61-0364-2BE5-BFBE-8B2B3D4A36A0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BEC51F0E-E4B3-B94E-EE37-CC0BF23698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extLst>
                  <a:ext uri="{FF2B5EF4-FFF2-40B4-BE49-F238E27FC236}">
                    <a16:creationId xmlns:a16="http://schemas.microsoft.com/office/drawing/2014/main" id="{BEC51F0E-E4B3-B94E-EE37-CC0BF23698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hlinkClick r:id="rId6"/>
            <a:extLst>
              <a:ext uri="{FF2B5EF4-FFF2-40B4-BE49-F238E27FC236}">
                <a16:creationId xmlns:a16="http://schemas.microsoft.com/office/drawing/2014/main" id="{1ECC382E-9B05-B0E5-BA37-927B3301835E}"/>
              </a:ext>
            </a:extLst>
          </p:cNvPr>
          <p:cNvSpPr/>
          <p:nvPr/>
        </p:nvSpPr>
        <p:spPr>
          <a:xfrm>
            <a:off x="214131" y="6452886"/>
            <a:ext cx="93176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1FE02C32-D208-13B3-09C1-16AA64386ACC}"/>
              </a:ext>
            </a:extLst>
          </p:cNvPr>
          <p:cNvSpPr/>
          <p:nvPr/>
        </p:nvSpPr>
        <p:spPr>
          <a:xfrm>
            <a:off x="1145894" y="6452886"/>
            <a:ext cx="160888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9076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5272B644-4409-85E7-C0D2-55452841175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6AAC0457-0043-FDF0-0E3B-E1D2254636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6AAC0457-0043-FDF0-0E3B-E1D2254636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BE7B3D1C-E370-9187-6E54-F429CA1EBF25}"/>
              </a:ext>
            </a:extLst>
          </p:cNvPr>
          <p:cNvSpPr/>
          <p:nvPr/>
        </p:nvSpPr>
        <p:spPr>
          <a:xfrm>
            <a:off x="196769" y="6466248"/>
            <a:ext cx="13716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B992783D-C086-A32C-08AB-9AC0CC205305}"/>
              </a:ext>
            </a:extLst>
          </p:cNvPr>
          <p:cNvSpPr/>
          <p:nvPr/>
        </p:nvSpPr>
        <p:spPr>
          <a:xfrm>
            <a:off x="1568370" y="6466248"/>
            <a:ext cx="108223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887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BE5E6A8-A13C-7BE2-84D7-97F66D816520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41BB06FC-57E9-6284-6565-4DA4F2AA63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41BB06FC-57E9-6284-6565-4DA4F2AA63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1DA4A8B2-E928-2796-152F-E079ECD04FD9}"/>
              </a:ext>
            </a:extLst>
          </p:cNvPr>
          <p:cNvSpPr/>
          <p:nvPr/>
        </p:nvSpPr>
        <p:spPr>
          <a:xfrm>
            <a:off x="196769" y="6466248"/>
            <a:ext cx="13716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6733A2A7-4028-851C-F434-3DBFA7271300}"/>
              </a:ext>
            </a:extLst>
          </p:cNvPr>
          <p:cNvSpPr/>
          <p:nvPr/>
        </p:nvSpPr>
        <p:spPr>
          <a:xfrm>
            <a:off x="1568370" y="6466248"/>
            <a:ext cx="108223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20229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3853628-EC63-86C5-3A52-FF73F0313FE2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81DE2EC-582D-B117-17A3-06BF77C7F3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81DE2EC-582D-B117-17A3-06BF77C7F3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47FBFEF1-0E6C-8C46-2872-D7421FE203FE}"/>
              </a:ext>
            </a:extLst>
          </p:cNvPr>
          <p:cNvSpPr/>
          <p:nvPr/>
        </p:nvSpPr>
        <p:spPr>
          <a:xfrm>
            <a:off x="196769" y="6466248"/>
            <a:ext cx="13716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A5ADD4A8-B679-68F6-76FB-F7C3A9FEAA6B}"/>
              </a:ext>
            </a:extLst>
          </p:cNvPr>
          <p:cNvSpPr/>
          <p:nvPr/>
        </p:nvSpPr>
        <p:spPr>
          <a:xfrm>
            <a:off x="1568370" y="6466248"/>
            <a:ext cx="108223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028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71975B9-A4BD-DFC1-2E5D-337554C1DDD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42DDDC80-7A18-CD3B-98D0-C19D49E932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42DDDC80-7A18-CD3B-98D0-C19D49E932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C375EF2C-BB49-EA44-63B4-1FA95E4F128A}"/>
              </a:ext>
            </a:extLst>
          </p:cNvPr>
          <p:cNvSpPr/>
          <p:nvPr/>
        </p:nvSpPr>
        <p:spPr>
          <a:xfrm>
            <a:off x="1568370" y="6466248"/>
            <a:ext cx="88546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6CAA44A9-2CE3-C019-5E24-D41A3F2C099E}"/>
              </a:ext>
            </a:extLst>
          </p:cNvPr>
          <p:cNvSpPr/>
          <p:nvPr/>
        </p:nvSpPr>
        <p:spPr>
          <a:xfrm>
            <a:off x="196769" y="6466248"/>
            <a:ext cx="13716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8DFF68C0-1E09-2293-58AE-973CF9E5F54A}"/>
              </a:ext>
            </a:extLst>
          </p:cNvPr>
          <p:cNvSpPr/>
          <p:nvPr/>
        </p:nvSpPr>
        <p:spPr>
          <a:xfrm>
            <a:off x="2453834" y="6466248"/>
            <a:ext cx="74078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0586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BC59ED8-D461-F862-B92D-89C7210A01B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5A8C832-C2CE-B35E-B890-6A724805AAE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5A8C832-C2CE-B35E-B890-6A724805AA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95326FD2-74B9-BDEA-D135-F3209FEF32B0}"/>
              </a:ext>
            </a:extLst>
          </p:cNvPr>
          <p:cNvSpPr/>
          <p:nvPr/>
        </p:nvSpPr>
        <p:spPr>
          <a:xfrm>
            <a:off x="1568370" y="6466248"/>
            <a:ext cx="88546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8BDEDFB6-BAA5-8806-E2EF-A7E7E722B390}"/>
              </a:ext>
            </a:extLst>
          </p:cNvPr>
          <p:cNvSpPr/>
          <p:nvPr/>
        </p:nvSpPr>
        <p:spPr>
          <a:xfrm>
            <a:off x="196769" y="6466248"/>
            <a:ext cx="13716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FF73F339-A792-687A-5EEA-3184D7EA7538}"/>
              </a:ext>
            </a:extLst>
          </p:cNvPr>
          <p:cNvSpPr/>
          <p:nvPr/>
        </p:nvSpPr>
        <p:spPr>
          <a:xfrm>
            <a:off x="2453834" y="6466248"/>
            <a:ext cx="74078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3763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5162EEDF-ACC8-2F33-E9B6-2076C9F6DDC9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3422E97D-722E-D039-95E5-0407482254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3422E97D-722E-D039-95E5-0407482254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1A8457E0-9796-CFD0-0428-E27B1C1C0C02}"/>
              </a:ext>
            </a:extLst>
          </p:cNvPr>
          <p:cNvSpPr/>
          <p:nvPr/>
        </p:nvSpPr>
        <p:spPr>
          <a:xfrm>
            <a:off x="1568370" y="6466248"/>
            <a:ext cx="88546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5F71B92D-93B4-AFF0-B9F0-3965F7A42545}"/>
              </a:ext>
            </a:extLst>
          </p:cNvPr>
          <p:cNvSpPr/>
          <p:nvPr/>
        </p:nvSpPr>
        <p:spPr>
          <a:xfrm>
            <a:off x="196769" y="6466248"/>
            <a:ext cx="13716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037DA164-2FC3-C4EE-237F-D251F632173C}"/>
              </a:ext>
            </a:extLst>
          </p:cNvPr>
          <p:cNvSpPr/>
          <p:nvPr/>
        </p:nvSpPr>
        <p:spPr>
          <a:xfrm>
            <a:off x="3455044" y="6460461"/>
            <a:ext cx="74078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9"/>
            <a:extLst>
              <a:ext uri="{FF2B5EF4-FFF2-40B4-BE49-F238E27FC236}">
                <a16:creationId xmlns:a16="http://schemas.microsoft.com/office/drawing/2014/main" id="{755F1643-6E2D-8EE8-E369-3BB70D6AE4EE}"/>
              </a:ext>
            </a:extLst>
          </p:cNvPr>
          <p:cNvSpPr/>
          <p:nvPr/>
        </p:nvSpPr>
        <p:spPr>
          <a:xfrm>
            <a:off x="2453832" y="6460461"/>
            <a:ext cx="100121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975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AB679F95-475B-AB5D-1536-F4800862CD1E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309AFCCC-6A61-93DE-CA3A-909F0A1614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309AFCCC-6A61-93DE-CA3A-909F0A1614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4102CFF5-487A-5B74-D7F1-307633C8144A}"/>
              </a:ext>
            </a:extLst>
          </p:cNvPr>
          <p:cNvSpPr/>
          <p:nvPr/>
        </p:nvSpPr>
        <p:spPr>
          <a:xfrm>
            <a:off x="1568370" y="6466248"/>
            <a:ext cx="88546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8F2E8DE2-8813-D63C-5110-3D37D4225D10}"/>
              </a:ext>
            </a:extLst>
          </p:cNvPr>
          <p:cNvSpPr/>
          <p:nvPr/>
        </p:nvSpPr>
        <p:spPr>
          <a:xfrm>
            <a:off x="196769" y="6466248"/>
            <a:ext cx="13716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2EEBFC23-D86A-DF9C-0B9E-AA8BEDFDA43E}"/>
              </a:ext>
            </a:extLst>
          </p:cNvPr>
          <p:cNvSpPr/>
          <p:nvPr/>
        </p:nvSpPr>
        <p:spPr>
          <a:xfrm>
            <a:off x="3455044" y="6460461"/>
            <a:ext cx="74078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9"/>
            <a:extLst>
              <a:ext uri="{FF2B5EF4-FFF2-40B4-BE49-F238E27FC236}">
                <a16:creationId xmlns:a16="http://schemas.microsoft.com/office/drawing/2014/main" id="{5FC1FCB8-85EC-F701-F55B-EA05CCC5814B}"/>
              </a:ext>
            </a:extLst>
          </p:cNvPr>
          <p:cNvSpPr/>
          <p:nvPr/>
        </p:nvSpPr>
        <p:spPr>
          <a:xfrm>
            <a:off x="2453832" y="6460461"/>
            <a:ext cx="100121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6045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F0036690-60AB-35A0-3C65-18C9C2D0008B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1C11D488-F577-66BB-AF12-2F587923E5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1C11D488-F577-66BB-AF12-2F587923E5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68271A44-6112-DA72-0838-2687786B3A1D}"/>
              </a:ext>
            </a:extLst>
          </p:cNvPr>
          <p:cNvSpPr/>
          <p:nvPr/>
        </p:nvSpPr>
        <p:spPr>
          <a:xfrm>
            <a:off x="208344" y="6466248"/>
            <a:ext cx="176513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D4D2F6F1-9939-F916-08BB-0EBC6497FDCE}"/>
              </a:ext>
            </a:extLst>
          </p:cNvPr>
          <p:cNvSpPr/>
          <p:nvPr/>
        </p:nvSpPr>
        <p:spPr>
          <a:xfrm>
            <a:off x="1973483" y="6466248"/>
            <a:ext cx="203714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7741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EAF4817-2B20-288A-6B97-6B1F8E13C1B6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12BFD1ED-A30D-A464-C812-34BE5CBF0C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12BFD1ED-A30D-A464-C812-34BE5CBF0C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D610A4B8-E1C3-E5EF-CBF4-5FC2769A5327}"/>
              </a:ext>
            </a:extLst>
          </p:cNvPr>
          <p:cNvSpPr/>
          <p:nvPr/>
        </p:nvSpPr>
        <p:spPr>
          <a:xfrm>
            <a:off x="208344" y="6466248"/>
            <a:ext cx="176513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05D234DE-22C7-9D29-605F-A6CC4BCFFEEC}"/>
              </a:ext>
            </a:extLst>
          </p:cNvPr>
          <p:cNvSpPr/>
          <p:nvPr/>
        </p:nvSpPr>
        <p:spPr>
          <a:xfrm>
            <a:off x="1973483" y="6466248"/>
            <a:ext cx="203714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4632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F7FE9844-F22E-4380-AA26-83865DA61D0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FD6FCECA-7917-4817-2ABE-8974FAFACB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FD6FCECA-7917-4817-2ABE-8974FAFACB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0121DCDA-202F-93E0-87A6-E4164664D8DB}"/>
              </a:ext>
            </a:extLst>
          </p:cNvPr>
          <p:cNvSpPr/>
          <p:nvPr/>
        </p:nvSpPr>
        <p:spPr>
          <a:xfrm>
            <a:off x="208345" y="6466248"/>
            <a:ext cx="133687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429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5DEB3249-90D6-EB33-7BB8-19F89B28EA6E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3E870FBF-D256-1671-24A2-8F7EF028BA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3E870FBF-D256-1671-24A2-8F7EF028BA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174600AA-661C-415D-83FA-E3FB96DB70DC}"/>
              </a:ext>
            </a:extLst>
          </p:cNvPr>
          <p:cNvSpPr/>
          <p:nvPr/>
        </p:nvSpPr>
        <p:spPr>
          <a:xfrm>
            <a:off x="214131" y="6452886"/>
            <a:ext cx="178250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4509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61AADC95-13B7-C44E-4CAC-C11D05DBA7D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2A1D58D-CEAF-7B4B-19F3-2B16D69F23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2A1D58D-CEAF-7B4B-19F3-2B16D69F23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51DB87ED-232E-7975-6A87-CF4D7765C405}"/>
              </a:ext>
            </a:extLst>
          </p:cNvPr>
          <p:cNvSpPr/>
          <p:nvPr/>
        </p:nvSpPr>
        <p:spPr>
          <a:xfrm>
            <a:off x="208345" y="6466248"/>
            <a:ext cx="133687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7609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A70253AD-EC4D-6899-2E47-FA167B23A2B6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653A0F4A-768D-B212-BD37-2F8924CC75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653A0F4A-768D-B212-BD37-2F8924CC75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5F798F15-11C3-C11B-7363-BA20E18E2C90}"/>
              </a:ext>
            </a:extLst>
          </p:cNvPr>
          <p:cNvSpPr/>
          <p:nvPr/>
        </p:nvSpPr>
        <p:spPr>
          <a:xfrm>
            <a:off x="208345" y="6466248"/>
            <a:ext cx="98384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AD9633A2-E085-5501-16BE-EA09D05CAEAD}"/>
              </a:ext>
            </a:extLst>
          </p:cNvPr>
          <p:cNvSpPr/>
          <p:nvPr/>
        </p:nvSpPr>
        <p:spPr>
          <a:xfrm>
            <a:off x="1215444" y="6466248"/>
            <a:ext cx="302667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5174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FFF1AAA8-9E89-D555-FA4D-20585E89C672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A80E412-CA6C-0ADC-034C-06994F78A2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A80E412-CA6C-0ADC-034C-06994F78A2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38FCD31F-C80E-0806-1E2E-FE8CD7E84587}"/>
              </a:ext>
            </a:extLst>
          </p:cNvPr>
          <p:cNvSpPr/>
          <p:nvPr/>
        </p:nvSpPr>
        <p:spPr>
          <a:xfrm>
            <a:off x="208345" y="6466248"/>
            <a:ext cx="98384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FAC6CF39-EFF9-9304-9FBC-5E4721E416F1}"/>
              </a:ext>
            </a:extLst>
          </p:cNvPr>
          <p:cNvSpPr/>
          <p:nvPr/>
        </p:nvSpPr>
        <p:spPr>
          <a:xfrm>
            <a:off x="1215444" y="6466248"/>
            <a:ext cx="302667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4074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7994ED5-3EBA-CDBD-EE50-25B4E87F942D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F59BE417-1D6C-3608-4AE5-33F3FC26B9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F59BE417-1D6C-3608-4AE5-33F3FC26B9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1E09225E-7B9E-8587-1B42-CD848108E093}"/>
              </a:ext>
            </a:extLst>
          </p:cNvPr>
          <p:cNvSpPr/>
          <p:nvPr/>
        </p:nvSpPr>
        <p:spPr>
          <a:xfrm>
            <a:off x="208345" y="6466248"/>
            <a:ext cx="263902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528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E40E951-F9D6-7E28-3D12-D310A4FBE7F3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0649252-FE54-FAEA-4A29-A4855A027F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E0649252-FE54-FAEA-4A29-A4855A027F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3B00425A-8F47-90E0-3510-5638DE24B094}"/>
              </a:ext>
            </a:extLst>
          </p:cNvPr>
          <p:cNvSpPr/>
          <p:nvPr/>
        </p:nvSpPr>
        <p:spPr>
          <a:xfrm>
            <a:off x="208345" y="6466248"/>
            <a:ext cx="263902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428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26F5C79-6AD3-FF68-3A9F-E52E8639562A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D1EB0A41-7A7A-2266-B879-24B761CFB6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D1EB0A41-7A7A-2266-B879-24B761CFB6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5937B105-CC85-2E7A-F0D3-FE32C6F0D4B8}"/>
              </a:ext>
            </a:extLst>
          </p:cNvPr>
          <p:cNvSpPr/>
          <p:nvPr/>
        </p:nvSpPr>
        <p:spPr>
          <a:xfrm>
            <a:off x="208346" y="6466248"/>
            <a:ext cx="160888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5186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FBA5886-B319-985D-CE69-83F7103DD7A6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4E7103C0-1656-0E4B-61AA-DD201E3E29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4E7103C0-1656-0E4B-61AA-DD201E3E29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hlinkClick r:id="rId6"/>
            <a:extLst>
              <a:ext uri="{FF2B5EF4-FFF2-40B4-BE49-F238E27FC236}">
                <a16:creationId xmlns:a16="http://schemas.microsoft.com/office/drawing/2014/main" id="{FA88D316-1070-E684-E070-3F73C3FDD032}"/>
              </a:ext>
            </a:extLst>
          </p:cNvPr>
          <p:cNvSpPr/>
          <p:nvPr/>
        </p:nvSpPr>
        <p:spPr>
          <a:xfrm>
            <a:off x="208346" y="6466248"/>
            <a:ext cx="160888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4215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D07372B-E21B-8645-8353-F170CF96ECC4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C08C3F3-196F-8A4B-55E4-CC210DFB6F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C08C3F3-196F-8A4B-55E4-CC210DFB6F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F38C58BE-8460-00E8-6CB4-959B1E914F31}"/>
              </a:ext>
            </a:extLst>
          </p:cNvPr>
          <p:cNvSpPr/>
          <p:nvPr/>
        </p:nvSpPr>
        <p:spPr>
          <a:xfrm>
            <a:off x="208346" y="6466248"/>
            <a:ext cx="131951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748B7890-3631-2970-A6D9-BAA2BA9439E5}"/>
              </a:ext>
            </a:extLst>
          </p:cNvPr>
          <p:cNvSpPr/>
          <p:nvPr/>
        </p:nvSpPr>
        <p:spPr>
          <a:xfrm>
            <a:off x="1545220" y="6466248"/>
            <a:ext cx="85652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DB2E4A82-46E4-4FFC-1742-578487B28D6B}"/>
              </a:ext>
            </a:extLst>
          </p:cNvPr>
          <p:cNvSpPr/>
          <p:nvPr/>
        </p:nvSpPr>
        <p:spPr>
          <a:xfrm>
            <a:off x="2419109" y="6439098"/>
            <a:ext cx="4109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4296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FE4EB07-FBF6-7C09-94AC-49A1AC2187E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D5DC9333-ECED-7F02-CDA7-F33FD69925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D5DC9333-ECED-7F02-CDA7-F33FD69925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8D64C3B8-1BFB-2531-EC68-C31585401EA4}"/>
              </a:ext>
            </a:extLst>
          </p:cNvPr>
          <p:cNvSpPr/>
          <p:nvPr/>
        </p:nvSpPr>
        <p:spPr>
          <a:xfrm>
            <a:off x="208346" y="6466248"/>
            <a:ext cx="131951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E04CC992-0D6C-CC42-AD13-840C05CD9E57}"/>
              </a:ext>
            </a:extLst>
          </p:cNvPr>
          <p:cNvSpPr/>
          <p:nvPr/>
        </p:nvSpPr>
        <p:spPr>
          <a:xfrm>
            <a:off x="1545220" y="6466248"/>
            <a:ext cx="85652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D373D4E7-D879-7ED1-605D-DD64D83E4086}"/>
              </a:ext>
            </a:extLst>
          </p:cNvPr>
          <p:cNvSpPr/>
          <p:nvPr/>
        </p:nvSpPr>
        <p:spPr>
          <a:xfrm>
            <a:off x="2419109" y="6439098"/>
            <a:ext cx="41090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5257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1817283-DB47-95C2-1212-F75135B980E7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D1ED1BC-806E-A0BA-F479-69784079B3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ED1ED1BC-806E-A0BA-F479-69784079B3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5958125B-1429-C527-30BE-1B2EA2B61EBD}"/>
              </a:ext>
            </a:extLst>
          </p:cNvPr>
          <p:cNvSpPr/>
          <p:nvPr/>
        </p:nvSpPr>
        <p:spPr>
          <a:xfrm>
            <a:off x="208346" y="6466248"/>
            <a:ext cx="131951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7"/>
            <a:extLst>
              <a:ext uri="{FF2B5EF4-FFF2-40B4-BE49-F238E27FC236}">
                <a16:creationId xmlns:a16="http://schemas.microsoft.com/office/drawing/2014/main" id="{A37C0434-B64D-4CA3-2831-BA9EFF52120D}"/>
              </a:ext>
            </a:extLst>
          </p:cNvPr>
          <p:cNvSpPr/>
          <p:nvPr/>
        </p:nvSpPr>
        <p:spPr>
          <a:xfrm>
            <a:off x="1527858" y="6465837"/>
            <a:ext cx="166910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8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E9F6A8B-7359-B5A2-8A88-5599F5E86ED0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45085781-B1ED-5658-2FB2-684CE067FD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45085781-B1ED-5658-2FB2-684CE067FD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C5900881-8A4C-160D-BACA-D72ABB28B121}"/>
              </a:ext>
            </a:extLst>
          </p:cNvPr>
          <p:cNvSpPr/>
          <p:nvPr/>
        </p:nvSpPr>
        <p:spPr>
          <a:xfrm>
            <a:off x="214131" y="6452886"/>
            <a:ext cx="178250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8606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1B5782D-ECB3-B3B0-9BF1-8B23BC7FD0D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22CEBE6B-A30D-7B8B-3565-654B366C04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22CEBE6B-A30D-7B8B-3565-654B366C04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E947EA67-A456-3FDD-B906-CE2506C86B61}"/>
              </a:ext>
            </a:extLst>
          </p:cNvPr>
          <p:cNvSpPr/>
          <p:nvPr/>
        </p:nvSpPr>
        <p:spPr>
          <a:xfrm>
            <a:off x="208346" y="6466248"/>
            <a:ext cx="131951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287BE5F6-E34A-5DBB-1922-471949D44E77}"/>
              </a:ext>
            </a:extLst>
          </p:cNvPr>
          <p:cNvSpPr/>
          <p:nvPr/>
        </p:nvSpPr>
        <p:spPr>
          <a:xfrm>
            <a:off x="1527858" y="6465837"/>
            <a:ext cx="172410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694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6214C5E-072B-FD16-90A8-AC1D5B53AF25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84008E7C-E19F-ECC5-97AB-D0E53EF8A5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84008E7C-E19F-ECC5-97AB-D0E53EF8A5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BE9C0EB9-266B-931A-33A7-B6892087BF67}"/>
              </a:ext>
            </a:extLst>
          </p:cNvPr>
          <p:cNvSpPr/>
          <p:nvPr/>
        </p:nvSpPr>
        <p:spPr>
          <a:xfrm>
            <a:off x="214131" y="6466248"/>
            <a:ext cx="97806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00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01992E67-4631-412E-EFF9-7395C1563A83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0ADD7DBA-8B15-35DE-BC04-0AC5965BA9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0ADD7DBA-8B15-35DE-BC04-0AC5965BA9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5BA132E6-47A0-F6CD-3E19-5DCBC0E39CFB}"/>
              </a:ext>
            </a:extLst>
          </p:cNvPr>
          <p:cNvSpPr/>
          <p:nvPr/>
        </p:nvSpPr>
        <p:spPr>
          <a:xfrm>
            <a:off x="214131" y="6466248"/>
            <a:ext cx="97806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0183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43E197E-CA2F-8829-9380-110AD0A8102C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BA49395-F44B-7734-378B-E97E29C27A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BA49395-F44B-7734-378B-E97E29C27A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B272D0E0-98AB-0886-1ABD-F4CFC75558D6}"/>
              </a:ext>
            </a:extLst>
          </p:cNvPr>
          <p:cNvSpPr/>
          <p:nvPr/>
        </p:nvSpPr>
        <p:spPr>
          <a:xfrm>
            <a:off x="214131" y="6466248"/>
            <a:ext cx="112274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4C9CA528-DAB7-9689-4EAD-EBF9F7BEAF91}"/>
              </a:ext>
            </a:extLst>
          </p:cNvPr>
          <p:cNvSpPr/>
          <p:nvPr/>
        </p:nvSpPr>
        <p:spPr>
          <a:xfrm>
            <a:off x="1336877" y="6466248"/>
            <a:ext cx="45720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3033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44D2E90-C982-6972-E551-B60EA1110CAA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E243E1F-AFFE-A89B-0DD9-52B7A90B0F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E243E1F-AFFE-A89B-0DD9-52B7A90B0F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93BDC1AF-8E86-3BEC-275C-C453AE5960E8}"/>
              </a:ext>
            </a:extLst>
          </p:cNvPr>
          <p:cNvSpPr/>
          <p:nvPr/>
        </p:nvSpPr>
        <p:spPr>
          <a:xfrm>
            <a:off x="214131" y="6466248"/>
            <a:ext cx="112274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4429556D-52FE-5770-480E-689589494A8C}"/>
              </a:ext>
            </a:extLst>
          </p:cNvPr>
          <p:cNvSpPr/>
          <p:nvPr/>
        </p:nvSpPr>
        <p:spPr>
          <a:xfrm>
            <a:off x="1336877" y="6466248"/>
            <a:ext cx="45720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7952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F0037DF-5FF1-90A4-354D-FF73A6DD0D04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FFC4641-4780-7DF2-1733-029D360D4C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FFC4641-4780-7DF2-1733-029D360D4C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493187EB-19A0-4417-FEFF-F41FDC720EA0}"/>
              </a:ext>
            </a:extLst>
          </p:cNvPr>
          <p:cNvSpPr/>
          <p:nvPr/>
        </p:nvSpPr>
        <p:spPr>
          <a:xfrm>
            <a:off x="219919" y="6466248"/>
            <a:ext cx="134910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7"/>
            <a:extLst>
              <a:ext uri="{FF2B5EF4-FFF2-40B4-BE49-F238E27FC236}">
                <a16:creationId xmlns:a16="http://schemas.microsoft.com/office/drawing/2014/main" id="{C6345456-F4BF-7970-60D1-3B5190136D6E}"/>
              </a:ext>
            </a:extLst>
          </p:cNvPr>
          <p:cNvSpPr/>
          <p:nvPr/>
        </p:nvSpPr>
        <p:spPr>
          <a:xfrm>
            <a:off x="1569021" y="6466248"/>
            <a:ext cx="237405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8"/>
            <a:extLst>
              <a:ext uri="{FF2B5EF4-FFF2-40B4-BE49-F238E27FC236}">
                <a16:creationId xmlns:a16="http://schemas.microsoft.com/office/drawing/2014/main" id="{7E3666D5-9D85-D5B0-2DBA-DB7E44A87EE6}"/>
              </a:ext>
            </a:extLst>
          </p:cNvPr>
          <p:cNvSpPr/>
          <p:nvPr/>
        </p:nvSpPr>
        <p:spPr>
          <a:xfrm>
            <a:off x="3943079" y="6466248"/>
            <a:ext cx="169457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9533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FECD68F1-5084-CB6F-E27C-DB8BA313D1DD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E979F29-D938-EA76-1233-4D0E3321C2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E979F29-D938-EA76-1233-4D0E3321C2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F0AF8DF7-7B09-31CB-FBBA-2AF771E1A57E}"/>
              </a:ext>
            </a:extLst>
          </p:cNvPr>
          <p:cNvSpPr/>
          <p:nvPr/>
        </p:nvSpPr>
        <p:spPr>
          <a:xfrm>
            <a:off x="219919" y="6466248"/>
            <a:ext cx="134910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7"/>
            <a:extLst>
              <a:ext uri="{FF2B5EF4-FFF2-40B4-BE49-F238E27FC236}">
                <a16:creationId xmlns:a16="http://schemas.microsoft.com/office/drawing/2014/main" id="{F3C41943-99E5-B14E-DF46-8CE66B518B63}"/>
              </a:ext>
            </a:extLst>
          </p:cNvPr>
          <p:cNvSpPr/>
          <p:nvPr/>
        </p:nvSpPr>
        <p:spPr>
          <a:xfrm>
            <a:off x="1569021" y="6466248"/>
            <a:ext cx="237405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8"/>
            <a:extLst>
              <a:ext uri="{FF2B5EF4-FFF2-40B4-BE49-F238E27FC236}">
                <a16:creationId xmlns:a16="http://schemas.microsoft.com/office/drawing/2014/main" id="{4484F2C9-E5FE-2A3D-7D6C-7070B5BB0620}"/>
              </a:ext>
            </a:extLst>
          </p:cNvPr>
          <p:cNvSpPr/>
          <p:nvPr/>
        </p:nvSpPr>
        <p:spPr>
          <a:xfrm>
            <a:off x="3943079" y="6466248"/>
            <a:ext cx="169457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0643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D7BA86C-2FA5-116D-B64C-967AB54393D5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2AF0874-38BF-5ABE-727E-16E3359CBC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E2AF0874-38BF-5ABE-727E-16E3359CBC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D511F809-B3F0-EAAB-5F09-D58CBE26EF35}"/>
              </a:ext>
            </a:extLst>
          </p:cNvPr>
          <p:cNvSpPr/>
          <p:nvPr/>
        </p:nvSpPr>
        <p:spPr>
          <a:xfrm>
            <a:off x="219919" y="6466248"/>
            <a:ext cx="314892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471EA33E-2B08-5F25-71A1-44F766A0BA5F}"/>
              </a:ext>
            </a:extLst>
          </p:cNvPr>
          <p:cNvSpPr/>
          <p:nvPr/>
        </p:nvSpPr>
        <p:spPr>
          <a:xfrm>
            <a:off x="3368842" y="6466248"/>
            <a:ext cx="96117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5909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0D1D1159-C688-767F-B984-A2440B72C8C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0FBF078E-2928-D694-1FC8-4389BAB426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0FBF078E-2928-D694-1FC8-4389BAB426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hlinkClick r:id="rId6"/>
            <a:extLst>
              <a:ext uri="{FF2B5EF4-FFF2-40B4-BE49-F238E27FC236}">
                <a16:creationId xmlns:a16="http://schemas.microsoft.com/office/drawing/2014/main" id="{174EF8DC-C95B-666B-0C07-1E3AA85B2F59}"/>
              </a:ext>
            </a:extLst>
          </p:cNvPr>
          <p:cNvSpPr/>
          <p:nvPr/>
        </p:nvSpPr>
        <p:spPr>
          <a:xfrm>
            <a:off x="219919" y="6466248"/>
            <a:ext cx="314892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7"/>
            <a:extLst>
              <a:ext uri="{FF2B5EF4-FFF2-40B4-BE49-F238E27FC236}">
                <a16:creationId xmlns:a16="http://schemas.microsoft.com/office/drawing/2014/main" id="{680DC16B-06C0-C40E-A0DF-25C9EBB7C25D}"/>
              </a:ext>
            </a:extLst>
          </p:cNvPr>
          <p:cNvSpPr/>
          <p:nvPr/>
        </p:nvSpPr>
        <p:spPr>
          <a:xfrm>
            <a:off x="3368842" y="6466248"/>
            <a:ext cx="96117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8997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225839A-CBAE-0153-6C22-8C7BB8B7ABF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22A46F2E-D97C-0754-3899-2833E28569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22A46F2E-D97C-0754-3899-2833E28569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17A81537-1959-8D50-CE0A-F2CF49F06EFF}"/>
              </a:ext>
            </a:extLst>
          </p:cNvPr>
          <p:cNvSpPr/>
          <p:nvPr/>
        </p:nvSpPr>
        <p:spPr>
          <a:xfrm>
            <a:off x="219919" y="6466248"/>
            <a:ext cx="163638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920F063E-99AC-7342-C025-C881F95835F3}"/>
              </a:ext>
            </a:extLst>
          </p:cNvPr>
          <p:cNvSpPr/>
          <p:nvPr/>
        </p:nvSpPr>
        <p:spPr>
          <a:xfrm>
            <a:off x="1907039" y="6466248"/>
            <a:ext cx="141211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62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4635B1D-AF73-A610-C0D2-CF50DCAB2B07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E9DD874-F2B8-0F33-3FBC-20E74CFA15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E9DD874-F2B8-0F33-3FBC-20E74CFA15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0A247547-6417-6D6D-2FAE-3A59A46816D5}"/>
              </a:ext>
            </a:extLst>
          </p:cNvPr>
          <p:cNvSpPr/>
          <p:nvPr/>
        </p:nvSpPr>
        <p:spPr>
          <a:xfrm>
            <a:off x="219917" y="6466248"/>
            <a:ext cx="163781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8418DB47-F7A0-A899-1A9E-9E1DD4121725}"/>
              </a:ext>
            </a:extLst>
          </p:cNvPr>
          <p:cNvSpPr/>
          <p:nvPr/>
        </p:nvSpPr>
        <p:spPr>
          <a:xfrm>
            <a:off x="1857737" y="6466248"/>
            <a:ext cx="130215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D5762E41-3BB6-69CD-0DB5-2E866F0A4505}"/>
              </a:ext>
            </a:extLst>
          </p:cNvPr>
          <p:cNvSpPr/>
          <p:nvPr/>
        </p:nvSpPr>
        <p:spPr>
          <a:xfrm>
            <a:off x="3159889" y="6466248"/>
            <a:ext cx="186352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9558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D40ABCA-5BDF-3B82-41CD-45484EC4BCB6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F83004F0-0760-8C23-0A5C-87AFEE0E11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F83004F0-0760-8C23-0A5C-87AFEE0E11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09F8F91E-6D1C-009F-870A-2055BE1AFD6C}"/>
              </a:ext>
            </a:extLst>
          </p:cNvPr>
          <p:cNvSpPr/>
          <p:nvPr/>
        </p:nvSpPr>
        <p:spPr>
          <a:xfrm>
            <a:off x="219919" y="6466248"/>
            <a:ext cx="166388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7"/>
            <a:extLst>
              <a:ext uri="{FF2B5EF4-FFF2-40B4-BE49-F238E27FC236}">
                <a16:creationId xmlns:a16="http://schemas.microsoft.com/office/drawing/2014/main" id="{F4942B2B-4EB2-ACDC-274D-215F8AE37723}"/>
              </a:ext>
            </a:extLst>
          </p:cNvPr>
          <p:cNvSpPr/>
          <p:nvPr/>
        </p:nvSpPr>
        <p:spPr>
          <a:xfrm>
            <a:off x="1913914" y="6466248"/>
            <a:ext cx="1310550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3852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F752254-7925-D0DE-F09A-D6B387B07C69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F33D9A5F-1763-DB33-0434-4D8786400D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F33D9A5F-1763-DB33-0434-4D8786400D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83F95248-E8F7-3B97-55A2-FD435E33AFCF}"/>
              </a:ext>
            </a:extLst>
          </p:cNvPr>
          <p:cNvSpPr/>
          <p:nvPr/>
        </p:nvSpPr>
        <p:spPr>
          <a:xfrm>
            <a:off x="219919" y="6466248"/>
            <a:ext cx="122408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7"/>
            <a:extLst>
              <a:ext uri="{FF2B5EF4-FFF2-40B4-BE49-F238E27FC236}">
                <a16:creationId xmlns:a16="http://schemas.microsoft.com/office/drawing/2014/main" id="{C4ACC255-CBAF-4161-A8CD-86752B282D41}"/>
              </a:ext>
            </a:extLst>
          </p:cNvPr>
          <p:cNvSpPr/>
          <p:nvPr/>
        </p:nvSpPr>
        <p:spPr>
          <a:xfrm>
            <a:off x="1444007" y="6466248"/>
            <a:ext cx="100699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8"/>
            <a:extLst>
              <a:ext uri="{FF2B5EF4-FFF2-40B4-BE49-F238E27FC236}">
                <a16:creationId xmlns:a16="http://schemas.microsoft.com/office/drawing/2014/main" id="{E1AD7509-F78B-0918-6F59-7DF256D3D05B}"/>
              </a:ext>
            </a:extLst>
          </p:cNvPr>
          <p:cNvSpPr/>
          <p:nvPr/>
        </p:nvSpPr>
        <p:spPr>
          <a:xfrm>
            <a:off x="2445434" y="6466248"/>
            <a:ext cx="174155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4033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8687E10-ABA3-41E2-566D-73C3D633F04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5113BCF-3A09-0980-5568-76007ACC3B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5113BCF-3A09-0980-5568-76007ACC3B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DF321E41-66EC-4180-11EB-3B9B375A12F3}"/>
              </a:ext>
            </a:extLst>
          </p:cNvPr>
          <p:cNvSpPr/>
          <p:nvPr/>
        </p:nvSpPr>
        <p:spPr>
          <a:xfrm>
            <a:off x="219919" y="6466248"/>
            <a:ext cx="1224088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7"/>
            <a:extLst>
              <a:ext uri="{FF2B5EF4-FFF2-40B4-BE49-F238E27FC236}">
                <a16:creationId xmlns:a16="http://schemas.microsoft.com/office/drawing/2014/main" id="{A08494DE-23FC-E5C9-BC5E-EE46F5DF4B72}"/>
              </a:ext>
            </a:extLst>
          </p:cNvPr>
          <p:cNvSpPr/>
          <p:nvPr/>
        </p:nvSpPr>
        <p:spPr>
          <a:xfrm>
            <a:off x="1444007" y="6466248"/>
            <a:ext cx="100699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8"/>
            <a:extLst>
              <a:ext uri="{FF2B5EF4-FFF2-40B4-BE49-F238E27FC236}">
                <a16:creationId xmlns:a16="http://schemas.microsoft.com/office/drawing/2014/main" id="{B99BC3B8-9B7A-861B-AC07-65A43B489DDB}"/>
              </a:ext>
            </a:extLst>
          </p:cNvPr>
          <p:cNvSpPr/>
          <p:nvPr/>
        </p:nvSpPr>
        <p:spPr>
          <a:xfrm>
            <a:off x="2445434" y="6466248"/>
            <a:ext cx="174155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1096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73FEB87-3916-68E4-7067-7AC9F6EDEE55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1C055B72-2B46-6E16-AA2B-ECDD29B354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1C055B72-2B46-6E16-AA2B-ECDD29B354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389DCA1B-74A6-19C6-2D8D-02B2FF8E7F46}"/>
              </a:ext>
            </a:extLst>
          </p:cNvPr>
          <p:cNvSpPr/>
          <p:nvPr/>
        </p:nvSpPr>
        <p:spPr>
          <a:xfrm>
            <a:off x="219919" y="6466248"/>
            <a:ext cx="66554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82BBC5EE-8328-D49A-481F-E873DDB68D40}"/>
              </a:ext>
            </a:extLst>
          </p:cNvPr>
          <p:cNvSpPr/>
          <p:nvPr/>
        </p:nvSpPr>
        <p:spPr>
          <a:xfrm>
            <a:off x="885463" y="6466248"/>
            <a:ext cx="190403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734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3FAC49D-C451-3A03-45D4-DF8F3AF96EC0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7B60E166-9DDA-D5BC-36D1-4DF67B3D98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7B60E166-9DDA-D5BC-36D1-4DF67B3D98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B8EC1E39-CFE7-E905-C616-9D1C593158D2}"/>
              </a:ext>
            </a:extLst>
          </p:cNvPr>
          <p:cNvSpPr/>
          <p:nvPr/>
        </p:nvSpPr>
        <p:spPr>
          <a:xfrm>
            <a:off x="219919" y="6466248"/>
            <a:ext cx="66554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3E5BC17E-EC97-6EF6-BA7C-26C6369CBF15}"/>
              </a:ext>
            </a:extLst>
          </p:cNvPr>
          <p:cNvSpPr/>
          <p:nvPr/>
        </p:nvSpPr>
        <p:spPr>
          <a:xfrm>
            <a:off x="885463" y="6466248"/>
            <a:ext cx="190403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9961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FC6157F3-B5AF-215F-E1FF-38FB6FC83316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D5E5CF7-6C59-7BFE-8716-F42D8285E8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AD5E5CF7-6C59-7BFE-8716-F42D8285E8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24457A72-AAF1-9571-B26C-6850A7E0569F}"/>
              </a:ext>
            </a:extLst>
          </p:cNvPr>
          <p:cNvSpPr/>
          <p:nvPr/>
        </p:nvSpPr>
        <p:spPr>
          <a:xfrm>
            <a:off x="219918" y="6466248"/>
            <a:ext cx="160888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7793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7E878DC-F2A1-1AD8-DDAF-36F00EB6CF9C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12FACB0E-2A2F-5802-AD2C-684DCE417D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12FACB0E-2A2F-5802-AD2C-684DCE417D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45477F19-C6F9-2D1C-357B-6646F6755799}"/>
              </a:ext>
            </a:extLst>
          </p:cNvPr>
          <p:cNvSpPr/>
          <p:nvPr/>
        </p:nvSpPr>
        <p:spPr>
          <a:xfrm>
            <a:off x="219918" y="6466248"/>
            <a:ext cx="1608881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7209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EA66D69-75CC-36D6-4B2F-D2C0592CE71B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42D5904-7FF2-CD39-6A21-EFE50B8876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E42D5904-7FF2-CD39-6A21-EFE50B8876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2B4B43F7-1439-A435-F888-185622AE47C6}"/>
              </a:ext>
            </a:extLst>
          </p:cNvPr>
          <p:cNvSpPr/>
          <p:nvPr/>
        </p:nvSpPr>
        <p:spPr>
          <a:xfrm>
            <a:off x="219918" y="6466248"/>
            <a:ext cx="70605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0557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3235B274-7C13-EB7C-AA25-6683A1B5CF6A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62E37AE7-4CE7-D22C-8FD4-D72B855C4A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62E37AE7-4CE7-D22C-8FD4-D72B855C4A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7419217C-A2FD-E603-AB5A-634D228438A8}"/>
              </a:ext>
            </a:extLst>
          </p:cNvPr>
          <p:cNvSpPr/>
          <p:nvPr/>
        </p:nvSpPr>
        <p:spPr>
          <a:xfrm>
            <a:off x="219918" y="6466248"/>
            <a:ext cx="70605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6669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A19EEC2-2F3D-A827-B3FA-990C1DB249E6}"/>
              </a:ext>
            </a:extLst>
          </p:cNvPr>
          <p:cNvSpPr/>
          <p:nvPr/>
        </p:nvSpPr>
        <p:spPr>
          <a:xfrm>
            <a:off x="810684" y="4387849"/>
            <a:ext cx="1382183" cy="1191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393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55DB869-0646-0CA5-7831-CB0D9D35CDED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7F4EAC67-8952-66A0-BD06-A71D6282A1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807908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7F4EAC67-8952-66A0-BD06-A71D6282A1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2FB7F9DF-D91D-ECEF-E719-034DD74A34AC}"/>
              </a:ext>
            </a:extLst>
          </p:cNvPr>
          <p:cNvSpPr/>
          <p:nvPr/>
        </p:nvSpPr>
        <p:spPr>
          <a:xfrm>
            <a:off x="1857737" y="6466248"/>
            <a:ext cx="130215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7"/>
            <a:extLst>
              <a:ext uri="{FF2B5EF4-FFF2-40B4-BE49-F238E27FC236}">
                <a16:creationId xmlns:a16="http://schemas.microsoft.com/office/drawing/2014/main" id="{39048305-68C7-5473-F48C-B069811436D9}"/>
              </a:ext>
            </a:extLst>
          </p:cNvPr>
          <p:cNvSpPr/>
          <p:nvPr/>
        </p:nvSpPr>
        <p:spPr>
          <a:xfrm>
            <a:off x="3159889" y="6466248"/>
            <a:ext cx="186352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8"/>
            <a:extLst>
              <a:ext uri="{FF2B5EF4-FFF2-40B4-BE49-F238E27FC236}">
                <a16:creationId xmlns:a16="http://schemas.microsoft.com/office/drawing/2014/main" id="{0F2033DF-BE22-9168-13F6-5C9314BABC33}"/>
              </a:ext>
            </a:extLst>
          </p:cNvPr>
          <p:cNvSpPr/>
          <p:nvPr/>
        </p:nvSpPr>
        <p:spPr>
          <a:xfrm>
            <a:off x="219917" y="6466248"/>
            <a:ext cx="163781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5314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5183DB18-6BE3-3D6E-1A00-47D039D7965E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27FBBFC-587D-E1FD-C11E-1089FAF492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27FBBFC-587D-E1FD-C11E-1089FAF492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427E09F2-58F3-D1DC-26F7-9B82F8DDE747}"/>
              </a:ext>
            </a:extLst>
          </p:cNvPr>
          <p:cNvSpPr/>
          <p:nvPr/>
        </p:nvSpPr>
        <p:spPr>
          <a:xfrm>
            <a:off x="219918" y="6466248"/>
            <a:ext cx="109959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C0F35540-27DC-D9EF-284D-EFA2D3ADFA32}"/>
              </a:ext>
            </a:extLst>
          </p:cNvPr>
          <p:cNvSpPr/>
          <p:nvPr/>
        </p:nvSpPr>
        <p:spPr>
          <a:xfrm>
            <a:off x="1319616" y="6466248"/>
            <a:ext cx="7946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2323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6B1BE19-144E-E8C3-A9B9-6818FE528C2C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0A188916-EE7E-7E9B-24BE-9A73EC311C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0A188916-EE7E-7E9B-24BE-9A73EC311C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4FF80702-DA40-9D6B-7632-22CE189F69BF}"/>
              </a:ext>
            </a:extLst>
          </p:cNvPr>
          <p:cNvSpPr/>
          <p:nvPr/>
        </p:nvSpPr>
        <p:spPr>
          <a:xfrm>
            <a:off x="219918" y="6466248"/>
            <a:ext cx="1099596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2603CFF2-173E-4BF9-7F3D-7778B275ECDA}"/>
              </a:ext>
            </a:extLst>
          </p:cNvPr>
          <p:cNvSpPr/>
          <p:nvPr/>
        </p:nvSpPr>
        <p:spPr>
          <a:xfrm>
            <a:off x="1319616" y="6466248"/>
            <a:ext cx="79469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4544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B08B915-B85B-7232-7A85-DC8D40636389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4588D0CD-3D51-49E6-B041-45DE62641D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4588D0CD-3D51-49E6-B041-45DE62641D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hlinkClick r:id="rId6"/>
            <a:extLst>
              <a:ext uri="{FF2B5EF4-FFF2-40B4-BE49-F238E27FC236}">
                <a16:creationId xmlns:a16="http://schemas.microsoft.com/office/drawing/2014/main" id="{C3BB40F1-CF13-BF58-8C1A-D100F76191B8}"/>
              </a:ext>
            </a:extLst>
          </p:cNvPr>
          <p:cNvSpPr/>
          <p:nvPr/>
        </p:nvSpPr>
        <p:spPr>
          <a:xfrm>
            <a:off x="219918" y="6466248"/>
            <a:ext cx="105886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7"/>
            <a:extLst>
              <a:ext uri="{FF2B5EF4-FFF2-40B4-BE49-F238E27FC236}">
                <a16:creationId xmlns:a16="http://schemas.microsoft.com/office/drawing/2014/main" id="{393A5C07-C1C9-7020-C0E0-971C2D7607D3}"/>
              </a:ext>
            </a:extLst>
          </p:cNvPr>
          <p:cNvSpPr/>
          <p:nvPr/>
        </p:nvSpPr>
        <p:spPr>
          <a:xfrm>
            <a:off x="1334122" y="6466248"/>
            <a:ext cx="39912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hlinkClick r:id="rId8"/>
            <a:extLst>
              <a:ext uri="{FF2B5EF4-FFF2-40B4-BE49-F238E27FC236}">
                <a16:creationId xmlns:a16="http://schemas.microsoft.com/office/drawing/2014/main" id="{AE10876A-F2BF-28CA-240E-BE11B57BB711}"/>
              </a:ext>
            </a:extLst>
          </p:cNvPr>
          <p:cNvSpPr/>
          <p:nvPr/>
        </p:nvSpPr>
        <p:spPr>
          <a:xfrm>
            <a:off x="1788581" y="6466248"/>
            <a:ext cx="39912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8319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E76C5B9-BB88-87DA-60D4-8A003158CA01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BDAAAFE-E8CD-976D-5AEA-358E340AA5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BDAAAFE-E8CD-976D-5AEA-358E340AA5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hlinkClick r:id="rId6"/>
            <a:extLst>
              <a:ext uri="{FF2B5EF4-FFF2-40B4-BE49-F238E27FC236}">
                <a16:creationId xmlns:a16="http://schemas.microsoft.com/office/drawing/2014/main" id="{CB92C175-7406-3034-3B1D-E8EE0F612BE2}"/>
              </a:ext>
            </a:extLst>
          </p:cNvPr>
          <p:cNvSpPr/>
          <p:nvPr/>
        </p:nvSpPr>
        <p:spPr>
          <a:xfrm>
            <a:off x="219918" y="6466248"/>
            <a:ext cx="105886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7"/>
            <a:extLst>
              <a:ext uri="{FF2B5EF4-FFF2-40B4-BE49-F238E27FC236}">
                <a16:creationId xmlns:a16="http://schemas.microsoft.com/office/drawing/2014/main" id="{B9728B41-83DA-DF41-2070-A2B6B6749F0B}"/>
              </a:ext>
            </a:extLst>
          </p:cNvPr>
          <p:cNvSpPr/>
          <p:nvPr/>
        </p:nvSpPr>
        <p:spPr>
          <a:xfrm>
            <a:off x="1334122" y="6466248"/>
            <a:ext cx="39912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8"/>
            <a:extLst>
              <a:ext uri="{FF2B5EF4-FFF2-40B4-BE49-F238E27FC236}">
                <a16:creationId xmlns:a16="http://schemas.microsoft.com/office/drawing/2014/main" id="{6ADD4203-B8DD-8997-C5DB-9B592E18F4A5}"/>
              </a:ext>
            </a:extLst>
          </p:cNvPr>
          <p:cNvSpPr/>
          <p:nvPr/>
        </p:nvSpPr>
        <p:spPr>
          <a:xfrm>
            <a:off x="1788581" y="6466248"/>
            <a:ext cx="39912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0366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3CD0F1ED-E20C-CAA7-A7D8-4E12C443ECA6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DAD5E16-6AFA-777C-A590-9CD592D79A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EDAD5E16-6AFA-777C-A590-9CD592D79A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4DCE6901-2EF1-CB3F-E50D-2701FBDC1C1D}"/>
              </a:ext>
            </a:extLst>
          </p:cNvPr>
          <p:cNvSpPr/>
          <p:nvPr/>
        </p:nvSpPr>
        <p:spPr>
          <a:xfrm>
            <a:off x="219917" y="6466248"/>
            <a:ext cx="2058147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8275073F-5568-E2EC-70D5-74D67F5D64A8}"/>
              </a:ext>
            </a:extLst>
          </p:cNvPr>
          <p:cNvSpPr/>
          <p:nvPr/>
        </p:nvSpPr>
        <p:spPr>
          <a:xfrm>
            <a:off x="2278065" y="6466248"/>
            <a:ext cx="218393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8580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55740EDB-92CC-BF5C-D99F-40F1EED84B18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B35D5840-88DF-F7ED-A1C5-F5E50F6CE4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B35D5840-88DF-F7ED-A1C5-F5E50F6CE4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6E9B4B0F-31E3-11E0-D1C0-B728CE57C2D0}"/>
              </a:ext>
            </a:extLst>
          </p:cNvPr>
          <p:cNvSpPr/>
          <p:nvPr/>
        </p:nvSpPr>
        <p:spPr>
          <a:xfrm>
            <a:off x="219917" y="6466248"/>
            <a:ext cx="2042019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E08E56AC-70E7-AEE5-D2B3-B31AA1A25425}"/>
              </a:ext>
            </a:extLst>
          </p:cNvPr>
          <p:cNvSpPr/>
          <p:nvPr/>
        </p:nvSpPr>
        <p:spPr>
          <a:xfrm>
            <a:off x="2261935" y="6466248"/>
            <a:ext cx="216568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9174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3FEB1609-B2F5-7751-9A81-D2054614EBF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09C88CF9-F166-2646-079A-8CD102F99D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09C88CF9-F166-2646-079A-8CD102F99D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D71ED704-175F-E437-3984-D539AF78F32E}"/>
              </a:ext>
            </a:extLst>
          </p:cNvPr>
          <p:cNvSpPr/>
          <p:nvPr/>
        </p:nvSpPr>
        <p:spPr>
          <a:xfrm>
            <a:off x="219918" y="6466248"/>
            <a:ext cx="149313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CF168072-42D0-D7EE-46EE-181B09DE6801}"/>
              </a:ext>
            </a:extLst>
          </p:cNvPr>
          <p:cNvSpPr/>
          <p:nvPr/>
        </p:nvSpPr>
        <p:spPr>
          <a:xfrm>
            <a:off x="1759353" y="6456460"/>
            <a:ext cx="145262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8"/>
            <a:extLst>
              <a:ext uri="{FF2B5EF4-FFF2-40B4-BE49-F238E27FC236}">
                <a16:creationId xmlns:a16="http://schemas.microsoft.com/office/drawing/2014/main" id="{C8FF722C-F66E-4FB5-817C-66C84D191695}"/>
              </a:ext>
            </a:extLst>
          </p:cNvPr>
          <p:cNvSpPr/>
          <p:nvPr/>
        </p:nvSpPr>
        <p:spPr>
          <a:xfrm>
            <a:off x="3211975" y="6466248"/>
            <a:ext cx="114689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0193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FF3174D-77DB-453F-6AC1-D93A3EE74FDF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F9CCDDE-A1DB-4795-0F97-AC8A9F6D05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F9CCDDE-A1DB-4795-0F97-AC8A9F6D05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hlinkClick r:id="rId6"/>
            <a:extLst>
              <a:ext uri="{FF2B5EF4-FFF2-40B4-BE49-F238E27FC236}">
                <a16:creationId xmlns:a16="http://schemas.microsoft.com/office/drawing/2014/main" id="{4469278B-1A0A-E624-9BC6-8643FBA220EF}"/>
              </a:ext>
            </a:extLst>
          </p:cNvPr>
          <p:cNvSpPr/>
          <p:nvPr/>
        </p:nvSpPr>
        <p:spPr>
          <a:xfrm>
            <a:off x="219918" y="6466248"/>
            <a:ext cx="1493135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7"/>
            <a:extLst>
              <a:ext uri="{FF2B5EF4-FFF2-40B4-BE49-F238E27FC236}">
                <a16:creationId xmlns:a16="http://schemas.microsoft.com/office/drawing/2014/main" id="{EEF1B48F-096C-8650-7194-3F921C1C4275}"/>
              </a:ext>
            </a:extLst>
          </p:cNvPr>
          <p:cNvSpPr/>
          <p:nvPr/>
        </p:nvSpPr>
        <p:spPr>
          <a:xfrm>
            <a:off x="1759353" y="6456460"/>
            <a:ext cx="1452622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8"/>
            <a:extLst>
              <a:ext uri="{FF2B5EF4-FFF2-40B4-BE49-F238E27FC236}">
                <a16:creationId xmlns:a16="http://schemas.microsoft.com/office/drawing/2014/main" id="{B643E77B-2566-C99E-585C-069CED81062D}"/>
              </a:ext>
            </a:extLst>
          </p:cNvPr>
          <p:cNvSpPr/>
          <p:nvPr/>
        </p:nvSpPr>
        <p:spPr>
          <a:xfrm>
            <a:off x="3211975" y="6466248"/>
            <a:ext cx="1146894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100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0E487B2-0033-FCDF-DAFD-846A412082A0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62519EC8-723C-E48D-C726-BAC6DF1DE8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62519EC8-723C-E48D-C726-BAC6DF1DE8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4E1C473E-88BB-EEE6-5036-9BC7B36C31F2}"/>
              </a:ext>
            </a:extLst>
          </p:cNvPr>
          <p:cNvSpPr/>
          <p:nvPr/>
        </p:nvSpPr>
        <p:spPr>
          <a:xfrm>
            <a:off x="219918" y="6466248"/>
            <a:ext cx="121534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833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8F47F68-4FFD-79B7-FEB3-510489061232}"/>
              </a:ext>
            </a:extLst>
          </p:cNvPr>
          <p:cNvSpPr/>
          <p:nvPr/>
        </p:nvSpPr>
        <p:spPr>
          <a:xfrm>
            <a:off x="9381067" y="-1"/>
            <a:ext cx="2810933" cy="100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FA01805-8AAF-E62A-A317-D6EB337A4D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035100"/>
                  </p:ext>
                </p:extLst>
              </p:nvPr>
            </p:nvGraphicFramePr>
            <p:xfrm>
              <a:off x="11352761" y="6381637"/>
              <a:ext cx="794693" cy="447015"/>
            </p:xfrm>
            <a:graphic>
              <a:graphicData uri="http://schemas.microsoft.com/office/powerpoint/2016/slidezoom">
                <pslz:sldZm>
                  <pslz:sldZmObj sldId="269" cId="2087188152">
                    <pslz:zmPr id="{7C8098A2-7221-4D7F-A534-073BD1BBE80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4693" cy="44701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CFA01805-8AAF-E62A-A317-D6EB337A4D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2761" y="6381637"/>
                <a:ext cx="794693" cy="4470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hlinkClick r:id="rId6"/>
            <a:extLst>
              <a:ext uri="{FF2B5EF4-FFF2-40B4-BE49-F238E27FC236}">
                <a16:creationId xmlns:a16="http://schemas.microsoft.com/office/drawing/2014/main" id="{FF0AAD09-8DD6-34BC-2B22-F57E2A57C13C}"/>
              </a:ext>
            </a:extLst>
          </p:cNvPr>
          <p:cNvSpPr/>
          <p:nvPr/>
        </p:nvSpPr>
        <p:spPr>
          <a:xfrm>
            <a:off x="219918" y="6466248"/>
            <a:ext cx="1215343" cy="27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810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12</Words>
  <Application>Microsoft Macintosh PowerPoint</Application>
  <PresentationFormat>Widescreen</PresentationFormat>
  <Paragraphs>1</Paragraphs>
  <Slides>181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181</vt:i4>
      </vt:variant>
    </vt:vector>
  </HeadingPairs>
  <TitlesOfParts>
    <vt:vector size="186" baseType="lpstr">
      <vt:lpstr>Arial</vt:lpstr>
      <vt:lpstr>Calibri</vt:lpstr>
      <vt:lpstr>Calibri Light</vt:lpstr>
      <vt:lpstr>Nunito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Janette Warburton</dc:creator>
  <cp:lastModifiedBy>Lindsey Bowkett</cp:lastModifiedBy>
  <cp:revision>5</cp:revision>
  <dcterms:created xsi:type="dcterms:W3CDTF">2024-02-08T10:40:29Z</dcterms:created>
  <dcterms:modified xsi:type="dcterms:W3CDTF">2024-02-12T15:46:33Z</dcterms:modified>
</cp:coreProperties>
</file>